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sldIdLst>
    <p:sldId id="256" r:id="rId2"/>
    <p:sldId id="316" r:id="rId3"/>
    <p:sldId id="260" r:id="rId4"/>
    <p:sldId id="303" r:id="rId5"/>
    <p:sldId id="392" r:id="rId6"/>
    <p:sldId id="394" r:id="rId7"/>
    <p:sldId id="320" r:id="rId8"/>
    <p:sldId id="317" r:id="rId9"/>
    <p:sldId id="325" r:id="rId10"/>
    <p:sldId id="259" r:id="rId11"/>
    <p:sldId id="295" r:id="rId12"/>
    <p:sldId id="297" r:id="rId13"/>
    <p:sldId id="296" r:id="rId14"/>
    <p:sldId id="298" r:id="rId15"/>
    <p:sldId id="300" r:id="rId16"/>
    <p:sldId id="301" r:id="rId17"/>
    <p:sldId id="261" r:id="rId18"/>
    <p:sldId id="299" r:id="rId19"/>
    <p:sldId id="312" r:id="rId20"/>
    <p:sldId id="323" r:id="rId21"/>
    <p:sldId id="266" r:id="rId22"/>
    <p:sldId id="326" r:id="rId23"/>
    <p:sldId id="362" r:id="rId24"/>
    <p:sldId id="364" r:id="rId25"/>
    <p:sldId id="363" r:id="rId26"/>
    <p:sldId id="330" r:id="rId27"/>
    <p:sldId id="334" r:id="rId28"/>
    <p:sldId id="375" r:id="rId29"/>
    <p:sldId id="365" r:id="rId30"/>
    <p:sldId id="366" r:id="rId31"/>
    <p:sldId id="367" r:id="rId32"/>
    <p:sldId id="368" r:id="rId33"/>
    <p:sldId id="384" r:id="rId34"/>
    <p:sldId id="385" r:id="rId35"/>
    <p:sldId id="388" r:id="rId36"/>
    <p:sldId id="389" r:id="rId37"/>
    <p:sldId id="390" r:id="rId38"/>
    <p:sldId id="391" r:id="rId39"/>
    <p:sldId id="327" r:id="rId40"/>
    <p:sldId id="336" r:id="rId41"/>
    <p:sldId id="338" r:id="rId42"/>
    <p:sldId id="369" r:id="rId43"/>
    <p:sldId id="370" r:id="rId44"/>
    <p:sldId id="371" r:id="rId45"/>
    <p:sldId id="337" r:id="rId46"/>
    <p:sldId id="341" r:id="rId47"/>
    <p:sldId id="342" r:id="rId48"/>
    <p:sldId id="378" r:id="rId49"/>
    <p:sldId id="344" r:id="rId50"/>
    <p:sldId id="345" r:id="rId51"/>
    <p:sldId id="346" r:id="rId52"/>
    <p:sldId id="348" r:id="rId53"/>
    <p:sldId id="349" r:id="rId54"/>
    <p:sldId id="351" r:id="rId55"/>
    <p:sldId id="350" r:id="rId56"/>
    <p:sldId id="353" r:id="rId57"/>
    <p:sldId id="381" r:id="rId58"/>
    <p:sldId id="382" r:id="rId59"/>
    <p:sldId id="383" r:id="rId60"/>
    <p:sldId id="380" r:id="rId61"/>
    <p:sldId id="354" r:id="rId62"/>
    <p:sldId id="355" r:id="rId63"/>
    <p:sldId id="356" r:id="rId64"/>
    <p:sldId id="357" r:id="rId65"/>
    <p:sldId id="359" r:id="rId66"/>
    <p:sldId id="358" r:id="rId67"/>
    <p:sldId id="360" r:id="rId68"/>
    <p:sldId id="361"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B1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34"/>
    <p:restoredTop sz="75205"/>
  </p:normalViewPr>
  <p:slideViewPr>
    <p:cSldViewPr snapToGrid="0">
      <p:cViewPr varScale="1">
        <p:scale>
          <a:sx n="60" d="100"/>
          <a:sy n="60" d="100"/>
        </p:scale>
        <p:origin x="149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CC4F5C-C479-C849-893A-EF8AAB5CC530}" type="doc">
      <dgm:prSet loTypeId="urn:microsoft.com/office/officeart/2005/8/layout/hierarchy6" loCatId="" qsTypeId="urn:microsoft.com/office/officeart/2005/8/quickstyle/simple1" qsCatId="simple" csTypeId="urn:microsoft.com/office/officeart/2005/8/colors/accent1_2" csCatId="accent1" phldr="1"/>
      <dgm:spPr/>
      <dgm:t>
        <a:bodyPr/>
        <a:lstStyle/>
        <a:p>
          <a:endParaRPr lang="en-US"/>
        </a:p>
      </dgm:t>
    </dgm:pt>
    <dgm:pt modelId="{B6E20081-178A-6140-BD2F-7E2C76D8900F}">
      <dgm:prSet phldrT="[Text]"/>
      <dgm:spPr/>
      <dgm:t>
        <a:bodyPr/>
        <a:lstStyle/>
        <a:p>
          <a:r>
            <a:rPr lang="en-US" dirty="0"/>
            <a:t>/</a:t>
          </a:r>
        </a:p>
      </dgm:t>
    </dgm:pt>
    <dgm:pt modelId="{7533FFFD-2234-1C41-B735-DA738CE4B69C}" type="parTrans" cxnId="{438B47E8-D7DF-ED41-B756-1222BACEDDC4}">
      <dgm:prSet/>
      <dgm:spPr/>
      <dgm:t>
        <a:bodyPr/>
        <a:lstStyle/>
        <a:p>
          <a:endParaRPr lang="en-US"/>
        </a:p>
      </dgm:t>
    </dgm:pt>
    <dgm:pt modelId="{AD102156-E417-0444-AAB6-B62FD0530786}" type="sibTrans" cxnId="{438B47E8-D7DF-ED41-B756-1222BACEDDC4}">
      <dgm:prSet/>
      <dgm:spPr/>
      <dgm:t>
        <a:bodyPr/>
        <a:lstStyle/>
        <a:p>
          <a:endParaRPr lang="en-US"/>
        </a:p>
      </dgm:t>
    </dgm:pt>
    <dgm:pt modelId="{4C2772A9-6164-3A49-A93F-2FCFAE8AAC1F}" type="asst">
      <dgm:prSet phldrT="[Text]"/>
      <dgm:spPr/>
      <dgm:t>
        <a:bodyPr/>
        <a:lstStyle/>
        <a:p>
          <a:r>
            <a:rPr lang="en-US" dirty="0"/>
            <a:t>ne742</a:t>
          </a:r>
        </a:p>
      </dgm:t>
    </dgm:pt>
    <dgm:pt modelId="{0888AA6B-1A65-A645-B6BD-A2C02B8E55BB}" type="parTrans" cxnId="{082F9B5E-6615-4349-95AC-5D58C9D027B0}">
      <dgm:prSet/>
      <dgm:spPr/>
      <dgm:t>
        <a:bodyPr/>
        <a:lstStyle/>
        <a:p>
          <a:endParaRPr lang="en-US"/>
        </a:p>
      </dgm:t>
    </dgm:pt>
    <dgm:pt modelId="{E1D4EB9B-E6F5-9942-B55B-6D4AE7083C66}" type="sibTrans" cxnId="{082F9B5E-6615-4349-95AC-5D58C9D027B0}">
      <dgm:prSet/>
      <dgm:spPr/>
      <dgm:t>
        <a:bodyPr/>
        <a:lstStyle/>
        <a:p>
          <a:endParaRPr lang="en-US"/>
        </a:p>
      </dgm:t>
    </dgm:pt>
    <dgm:pt modelId="{51887121-1757-D04A-A1C8-36B2617A33DE}">
      <dgm:prSet phldrT="[Text]"/>
      <dgm:spPr/>
      <dgm:t>
        <a:bodyPr/>
        <a:lstStyle/>
        <a:p>
          <a:r>
            <a:rPr lang="en-US" dirty="0" err="1"/>
            <a:t>projectnb</a:t>
          </a:r>
          <a:endParaRPr lang="en-US" dirty="0"/>
        </a:p>
      </dgm:t>
    </dgm:pt>
    <dgm:pt modelId="{FFBDFA88-70A7-3044-95B8-52FA8005027C}" type="parTrans" cxnId="{ACC1DE51-DCE0-B441-8632-285DFDD91894}">
      <dgm:prSet/>
      <dgm:spPr/>
      <dgm:t>
        <a:bodyPr/>
        <a:lstStyle/>
        <a:p>
          <a:endParaRPr lang="en-US"/>
        </a:p>
      </dgm:t>
    </dgm:pt>
    <dgm:pt modelId="{4D170FA7-D29D-1B4D-B8C2-070A35F57D46}" type="sibTrans" cxnId="{ACC1DE51-DCE0-B441-8632-285DFDD91894}">
      <dgm:prSet/>
      <dgm:spPr/>
      <dgm:t>
        <a:bodyPr/>
        <a:lstStyle/>
        <a:p>
          <a:endParaRPr lang="en-US"/>
        </a:p>
      </dgm:t>
    </dgm:pt>
    <dgm:pt modelId="{DE33788E-5E15-C041-A184-1DBE32F8FCEF}">
      <dgm:prSet phldrT="[Text]"/>
      <dgm:spPr/>
      <dgm:t>
        <a:bodyPr/>
        <a:lstStyle/>
        <a:p>
          <a:r>
            <a:rPr lang="en-US" dirty="0"/>
            <a:t>students</a:t>
          </a:r>
        </a:p>
      </dgm:t>
    </dgm:pt>
    <dgm:pt modelId="{83188D6A-44E3-2144-8A3A-3C0E4EB9C100}" type="parTrans" cxnId="{4451D682-2FA5-724A-87E6-87A2767E8CEA}">
      <dgm:prSet/>
      <dgm:spPr/>
      <dgm:t>
        <a:bodyPr/>
        <a:lstStyle/>
        <a:p>
          <a:endParaRPr lang="en-US"/>
        </a:p>
      </dgm:t>
    </dgm:pt>
    <dgm:pt modelId="{44CD67E8-B2EF-E444-8190-B9C326039246}" type="sibTrans" cxnId="{4451D682-2FA5-724A-87E6-87A2767E8CEA}">
      <dgm:prSet/>
      <dgm:spPr/>
      <dgm:t>
        <a:bodyPr/>
        <a:lstStyle/>
        <a:p>
          <a:endParaRPr lang="en-US"/>
        </a:p>
      </dgm:t>
    </dgm:pt>
    <dgm:pt modelId="{7D9BAE4A-8C75-304A-BC02-56AAF3D243F5}">
      <dgm:prSet phldrT="[Text]"/>
      <dgm:spPr/>
      <dgm:t>
        <a:bodyPr/>
        <a:lstStyle/>
        <a:p>
          <a:r>
            <a:rPr lang="en-US" dirty="0" err="1"/>
            <a:t>kylekurk</a:t>
          </a:r>
          <a:endParaRPr lang="en-US" dirty="0"/>
        </a:p>
      </dgm:t>
    </dgm:pt>
    <dgm:pt modelId="{508294DC-02D0-6242-BA53-E3F47BA05C74}" type="parTrans" cxnId="{93C0EE0C-AB7D-564F-B05C-172C33DD439D}">
      <dgm:prSet/>
      <dgm:spPr/>
      <dgm:t>
        <a:bodyPr/>
        <a:lstStyle/>
        <a:p>
          <a:endParaRPr lang="en-US"/>
        </a:p>
      </dgm:t>
    </dgm:pt>
    <dgm:pt modelId="{723D93B3-48DA-FC47-9E42-F828B5399A8E}" type="sibTrans" cxnId="{93C0EE0C-AB7D-564F-B05C-172C33DD439D}">
      <dgm:prSet/>
      <dgm:spPr/>
      <dgm:t>
        <a:bodyPr/>
        <a:lstStyle/>
        <a:p>
          <a:endParaRPr lang="en-US"/>
        </a:p>
      </dgm:t>
    </dgm:pt>
    <dgm:pt modelId="{262F52C7-2A58-EE49-9CEE-BEC55F71565F}" type="asst">
      <dgm:prSet/>
      <dgm:spPr/>
      <dgm:t>
        <a:bodyPr/>
        <a:lstStyle/>
        <a:p>
          <a:r>
            <a:rPr lang="en-US" dirty="0"/>
            <a:t>materials</a:t>
          </a:r>
        </a:p>
      </dgm:t>
    </dgm:pt>
    <dgm:pt modelId="{A964A31F-01C9-1442-B520-654E67D4EB5A}" type="parTrans" cxnId="{F38A3CEC-20E1-CE4B-9272-2B1092083F51}">
      <dgm:prSet/>
      <dgm:spPr/>
      <dgm:t>
        <a:bodyPr/>
        <a:lstStyle/>
        <a:p>
          <a:endParaRPr lang="en-US"/>
        </a:p>
      </dgm:t>
    </dgm:pt>
    <dgm:pt modelId="{3DA36ED8-D999-AE4D-85C9-F292ED0ABB07}" type="sibTrans" cxnId="{F38A3CEC-20E1-CE4B-9272-2B1092083F51}">
      <dgm:prSet/>
      <dgm:spPr/>
      <dgm:t>
        <a:bodyPr/>
        <a:lstStyle/>
        <a:p>
          <a:endParaRPr lang="en-US"/>
        </a:p>
      </dgm:t>
    </dgm:pt>
    <dgm:pt modelId="{4D06A95B-CCC2-7546-8FF8-B887F041787F}">
      <dgm:prSet phldrT="[Text]"/>
      <dgm:spPr/>
      <dgm:t>
        <a:bodyPr/>
        <a:lstStyle/>
        <a:p>
          <a:r>
            <a:rPr lang="en-US" dirty="0" err="1"/>
            <a:t>kylieisen</a:t>
          </a:r>
          <a:endParaRPr lang="en-US" dirty="0"/>
        </a:p>
      </dgm:t>
    </dgm:pt>
    <dgm:pt modelId="{17D80671-330B-C545-BFD4-2768FEDF29DC}" type="parTrans" cxnId="{ECAC72C9-C713-694A-832B-8FC9A1EEDEAE}">
      <dgm:prSet/>
      <dgm:spPr/>
      <dgm:t>
        <a:bodyPr/>
        <a:lstStyle/>
        <a:p>
          <a:endParaRPr lang="en-US"/>
        </a:p>
      </dgm:t>
    </dgm:pt>
    <dgm:pt modelId="{EE79DADD-20B3-C241-B77E-8DDC51973732}" type="sibTrans" cxnId="{ECAC72C9-C713-694A-832B-8FC9A1EEDEAE}">
      <dgm:prSet/>
      <dgm:spPr/>
      <dgm:t>
        <a:bodyPr/>
        <a:lstStyle/>
        <a:p>
          <a:endParaRPr lang="en-US"/>
        </a:p>
      </dgm:t>
    </dgm:pt>
    <dgm:pt modelId="{93C3B470-557B-5647-BA37-C0FC9ABE7970}" type="asst">
      <dgm:prSet/>
      <dgm:spPr/>
      <dgm:t>
        <a:bodyPr/>
        <a:lstStyle/>
        <a:p>
          <a:r>
            <a:rPr lang="en-US" dirty="0" err="1"/>
            <a:t>fmriprep.tar</a:t>
          </a:r>
          <a:endParaRPr lang="en-US" dirty="0"/>
        </a:p>
      </dgm:t>
    </dgm:pt>
    <dgm:pt modelId="{D18EB181-672D-154B-9350-9FFFEDFFA791}" type="parTrans" cxnId="{9744CCAA-9921-5043-B17A-FE1697126325}">
      <dgm:prSet/>
      <dgm:spPr/>
      <dgm:t>
        <a:bodyPr/>
        <a:lstStyle/>
        <a:p>
          <a:endParaRPr lang="en-US"/>
        </a:p>
      </dgm:t>
    </dgm:pt>
    <dgm:pt modelId="{0BE1D12B-0ABA-B844-85DB-037E1B32B963}" type="sibTrans" cxnId="{9744CCAA-9921-5043-B17A-FE1697126325}">
      <dgm:prSet/>
      <dgm:spPr/>
      <dgm:t>
        <a:bodyPr/>
        <a:lstStyle/>
        <a:p>
          <a:endParaRPr lang="en-US"/>
        </a:p>
      </dgm:t>
    </dgm:pt>
    <dgm:pt modelId="{B95BC6D7-9EC2-694B-A16D-2F230BC6A3C1}" type="asst">
      <dgm:prSet/>
      <dgm:spPr/>
      <dgm:t>
        <a:bodyPr/>
        <a:lstStyle/>
        <a:p>
          <a:r>
            <a:rPr lang="en-US" dirty="0" err="1"/>
            <a:t>code.py</a:t>
          </a:r>
          <a:endParaRPr lang="en-US" dirty="0"/>
        </a:p>
      </dgm:t>
    </dgm:pt>
    <dgm:pt modelId="{7D418A67-8588-CE47-9E52-1F3B64E57039}" type="parTrans" cxnId="{9D964FEF-13B2-DC4C-A505-31DC02A36360}">
      <dgm:prSet/>
      <dgm:spPr/>
      <dgm:t>
        <a:bodyPr/>
        <a:lstStyle/>
        <a:p>
          <a:endParaRPr lang="en-US"/>
        </a:p>
      </dgm:t>
    </dgm:pt>
    <dgm:pt modelId="{02FB9AA2-1397-4E47-A15E-B82DED312570}" type="sibTrans" cxnId="{9D964FEF-13B2-DC4C-A505-31DC02A36360}">
      <dgm:prSet/>
      <dgm:spPr/>
      <dgm:t>
        <a:bodyPr/>
        <a:lstStyle/>
        <a:p>
          <a:endParaRPr lang="en-US"/>
        </a:p>
      </dgm:t>
    </dgm:pt>
    <dgm:pt modelId="{1568725B-A3FF-E547-9027-5A7D6E1D87BC}" type="pres">
      <dgm:prSet presAssocID="{F2CC4F5C-C479-C849-893A-EF8AAB5CC530}" presName="mainComposite" presStyleCnt="0">
        <dgm:presLayoutVars>
          <dgm:chPref val="1"/>
          <dgm:dir/>
          <dgm:animOne val="branch"/>
          <dgm:animLvl val="lvl"/>
          <dgm:resizeHandles val="exact"/>
        </dgm:presLayoutVars>
      </dgm:prSet>
      <dgm:spPr/>
    </dgm:pt>
    <dgm:pt modelId="{995A61FF-2E06-D44D-AB80-253D1591C4CA}" type="pres">
      <dgm:prSet presAssocID="{F2CC4F5C-C479-C849-893A-EF8AAB5CC530}" presName="hierFlow" presStyleCnt="0"/>
      <dgm:spPr/>
    </dgm:pt>
    <dgm:pt modelId="{63D93ED7-4AAB-424C-8320-A94F2344033F}" type="pres">
      <dgm:prSet presAssocID="{F2CC4F5C-C479-C849-893A-EF8AAB5CC530}" presName="hierChild1" presStyleCnt="0">
        <dgm:presLayoutVars>
          <dgm:chPref val="1"/>
          <dgm:animOne val="branch"/>
          <dgm:animLvl val="lvl"/>
        </dgm:presLayoutVars>
      </dgm:prSet>
      <dgm:spPr/>
    </dgm:pt>
    <dgm:pt modelId="{61DB4F0F-7B08-5D49-B4C0-FB954C2471DD}" type="pres">
      <dgm:prSet presAssocID="{B6E20081-178A-6140-BD2F-7E2C76D8900F}" presName="Name14" presStyleCnt="0"/>
      <dgm:spPr/>
    </dgm:pt>
    <dgm:pt modelId="{1D3D12F6-9512-5E40-886D-01C73BA79EF2}" type="pres">
      <dgm:prSet presAssocID="{B6E20081-178A-6140-BD2F-7E2C76D8900F}" presName="level1Shape" presStyleLbl="node0" presStyleIdx="0" presStyleCnt="1">
        <dgm:presLayoutVars>
          <dgm:chPref val="3"/>
        </dgm:presLayoutVars>
      </dgm:prSet>
      <dgm:spPr/>
    </dgm:pt>
    <dgm:pt modelId="{BD5CD34F-A718-C946-A62D-95E037ECF076}" type="pres">
      <dgm:prSet presAssocID="{B6E20081-178A-6140-BD2F-7E2C76D8900F}" presName="hierChild2" presStyleCnt="0"/>
      <dgm:spPr/>
    </dgm:pt>
    <dgm:pt modelId="{BB958662-F517-E543-ACA6-E7ADA761C076}" type="pres">
      <dgm:prSet presAssocID="{FFBDFA88-70A7-3044-95B8-52FA8005027C}" presName="Name19" presStyleLbl="parChTrans1D2" presStyleIdx="0" presStyleCnt="1"/>
      <dgm:spPr/>
    </dgm:pt>
    <dgm:pt modelId="{00888955-BB08-A342-AA0C-74FDDD780453}" type="pres">
      <dgm:prSet presAssocID="{51887121-1757-D04A-A1C8-36B2617A33DE}" presName="Name21" presStyleCnt="0"/>
      <dgm:spPr/>
    </dgm:pt>
    <dgm:pt modelId="{2EAAFCE9-6704-2948-B799-A0DD9211A051}" type="pres">
      <dgm:prSet presAssocID="{51887121-1757-D04A-A1C8-36B2617A33DE}" presName="level2Shape" presStyleLbl="node2" presStyleIdx="0" presStyleCnt="1"/>
      <dgm:spPr/>
    </dgm:pt>
    <dgm:pt modelId="{25EB66FB-2D59-8D43-A648-9C3504C85AAA}" type="pres">
      <dgm:prSet presAssocID="{51887121-1757-D04A-A1C8-36B2617A33DE}" presName="hierChild3" presStyleCnt="0"/>
      <dgm:spPr/>
    </dgm:pt>
    <dgm:pt modelId="{7FE2045B-3F24-E641-9E27-C720BD892159}" type="pres">
      <dgm:prSet presAssocID="{0888AA6B-1A65-A645-B6BD-A2C02B8E55BB}" presName="Name19" presStyleLbl="parChTrans1D3" presStyleIdx="0" presStyleCnt="1"/>
      <dgm:spPr/>
    </dgm:pt>
    <dgm:pt modelId="{A69B85D8-1837-EB42-8D3E-571F4DDC1ABC}" type="pres">
      <dgm:prSet presAssocID="{4C2772A9-6164-3A49-A93F-2FCFAE8AAC1F}" presName="Name21" presStyleCnt="0"/>
      <dgm:spPr/>
    </dgm:pt>
    <dgm:pt modelId="{FE36E4FC-53FD-CE4C-86E6-F402068B1BAA}" type="pres">
      <dgm:prSet presAssocID="{4C2772A9-6164-3A49-A93F-2FCFAE8AAC1F}" presName="level2Shape" presStyleLbl="asst2" presStyleIdx="0" presStyleCnt="4"/>
      <dgm:spPr/>
    </dgm:pt>
    <dgm:pt modelId="{7CBE7E08-188F-3442-8A6D-C2383AF07530}" type="pres">
      <dgm:prSet presAssocID="{4C2772A9-6164-3A49-A93F-2FCFAE8AAC1F}" presName="hierChild3" presStyleCnt="0"/>
      <dgm:spPr/>
    </dgm:pt>
    <dgm:pt modelId="{5961BBC9-1A63-8540-9EF4-BA94DB44ABDA}" type="pres">
      <dgm:prSet presAssocID="{A964A31F-01C9-1442-B520-654E67D4EB5A}" presName="Name19" presStyleLbl="parChTrans1D4" presStyleIdx="0" presStyleCnt="6"/>
      <dgm:spPr/>
    </dgm:pt>
    <dgm:pt modelId="{F1B31154-E949-5C45-846C-5911F436277F}" type="pres">
      <dgm:prSet presAssocID="{262F52C7-2A58-EE49-9CEE-BEC55F71565F}" presName="Name21" presStyleCnt="0"/>
      <dgm:spPr/>
    </dgm:pt>
    <dgm:pt modelId="{BBFA7E84-7D40-4D4D-BDD9-86E1CBF32936}" type="pres">
      <dgm:prSet presAssocID="{262F52C7-2A58-EE49-9CEE-BEC55F71565F}" presName="level2Shape" presStyleLbl="asst2" presStyleIdx="1" presStyleCnt="4"/>
      <dgm:spPr/>
    </dgm:pt>
    <dgm:pt modelId="{CE0B416D-3A47-734B-BA2C-17E22DF0A2AB}" type="pres">
      <dgm:prSet presAssocID="{262F52C7-2A58-EE49-9CEE-BEC55F71565F}" presName="hierChild3" presStyleCnt="0"/>
      <dgm:spPr/>
    </dgm:pt>
    <dgm:pt modelId="{9F3ADFAC-AFE5-D642-9CEA-CD5F269F2875}" type="pres">
      <dgm:prSet presAssocID="{D18EB181-672D-154B-9350-9FFFEDFFA791}" presName="Name19" presStyleLbl="parChTrans1D4" presStyleIdx="1" presStyleCnt="6"/>
      <dgm:spPr/>
    </dgm:pt>
    <dgm:pt modelId="{063F4EBE-F27C-FE47-A196-9059E94A3E7C}" type="pres">
      <dgm:prSet presAssocID="{93C3B470-557B-5647-BA37-C0FC9ABE7970}" presName="Name21" presStyleCnt="0"/>
      <dgm:spPr/>
    </dgm:pt>
    <dgm:pt modelId="{1B562B4F-6333-BD43-A126-091F349B0523}" type="pres">
      <dgm:prSet presAssocID="{93C3B470-557B-5647-BA37-C0FC9ABE7970}" presName="level2Shape" presStyleLbl="asst2" presStyleIdx="2" presStyleCnt="4"/>
      <dgm:spPr>
        <a:prstGeom prst="ellipse">
          <a:avLst/>
        </a:prstGeom>
      </dgm:spPr>
    </dgm:pt>
    <dgm:pt modelId="{1F92C532-8BDE-DE45-8C27-B13A6746C8D5}" type="pres">
      <dgm:prSet presAssocID="{93C3B470-557B-5647-BA37-C0FC9ABE7970}" presName="hierChild3" presStyleCnt="0"/>
      <dgm:spPr/>
    </dgm:pt>
    <dgm:pt modelId="{EC4D2009-73EA-7A40-8F23-C20094881FD7}" type="pres">
      <dgm:prSet presAssocID="{7D418A67-8588-CE47-9E52-1F3B64E57039}" presName="Name19" presStyleLbl="parChTrans1D4" presStyleIdx="2" presStyleCnt="6"/>
      <dgm:spPr/>
    </dgm:pt>
    <dgm:pt modelId="{3F0233E1-6DED-6C4E-83D1-FA6638700680}" type="pres">
      <dgm:prSet presAssocID="{B95BC6D7-9EC2-694B-A16D-2F230BC6A3C1}" presName="Name21" presStyleCnt="0"/>
      <dgm:spPr/>
    </dgm:pt>
    <dgm:pt modelId="{E6A071D0-9891-804E-92EF-82D3F0059B94}" type="pres">
      <dgm:prSet presAssocID="{B95BC6D7-9EC2-694B-A16D-2F230BC6A3C1}" presName="level2Shape" presStyleLbl="asst2" presStyleIdx="3" presStyleCnt="4"/>
      <dgm:spPr>
        <a:prstGeom prst="ellipse">
          <a:avLst/>
        </a:prstGeom>
      </dgm:spPr>
    </dgm:pt>
    <dgm:pt modelId="{C9924928-0FDD-974F-AB24-432CFE7BB0DE}" type="pres">
      <dgm:prSet presAssocID="{B95BC6D7-9EC2-694B-A16D-2F230BC6A3C1}" presName="hierChild3" presStyleCnt="0"/>
      <dgm:spPr/>
    </dgm:pt>
    <dgm:pt modelId="{B736323D-4056-E14E-A7DE-481E9F8BDD8A}" type="pres">
      <dgm:prSet presAssocID="{83188D6A-44E3-2144-8A3A-3C0E4EB9C100}" presName="Name19" presStyleLbl="parChTrans1D4" presStyleIdx="3" presStyleCnt="6"/>
      <dgm:spPr/>
    </dgm:pt>
    <dgm:pt modelId="{2CDB0D0E-AAF0-D64D-BA3D-2F946586263D}" type="pres">
      <dgm:prSet presAssocID="{DE33788E-5E15-C041-A184-1DBE32F8FCEF}" presName="Name21" presStyleCnt="0"/>
      <dgm:spPr/>
    </dgm:pt>
    <dgm:pt modelId="{5D794198-3905-8B47-A69E-94F31DFC2BD7}" type="pres">
      <dgm:prSet presAssocID="{DE33788E-5E15-C041-A184-1DBE32F8FCEF}" presName="level2Shape" presStyleLbl="node4" presStyleIdx="0" presStyleCnt="3"/>
      <dgm:spPr/>
    </dgm:pt>
    <dgm:pt modelId="{ABF0F339-A4C4-F24B-AEC5-72B0178390CB}" type="pres">
      <dgm:prSet presAssocID="{DE33788E-5E15-C041-A184-1DBE32F8FCEF}" presName="hierChild3" presStyleCnt="0"/>
      <dgm:spPr/>
    </dgm:pt>
    <dgm:pt modelId="{66106723-4CFC-954A-B8F5-1F645B357DE2}" type="pres">
      <dgm:prSet presAssocID="{508294DC-02D0-6242-BA53-E3F47BA05C74}" presName="Name19" presStyleLbl="parChTrans1D4" presStyleIdx="4" presStyleCnt="6"/>
      <dgm:spPr/>
    </dgm:pt>
    <dgm:pt modelId="{28BA4AA7-272E-AA4B-AB5A-C910741B8ADD}" type="pres">
      <dgm:prSet presAssocID="{7D9BAE4A-8C75-304A-BC02-56AAF3D243F5}" presName="Name21" presStyleCnt="0"/>
      <dgm:spPr/>
    </dgm:pt>
    <dgm:pt modelId="{435D44C4-E687-9B48-8CF7-3F14B7218919}" type="pres">
      <dgm:prSet presAssocID="{7D9BAE4A-8C75-304A-BC02-56AAF3D243F5}" presName="level2Shape" presStyleLbl="node4" presStyleIdx="1" presStyleCnt="3"/>
      <dgm:spPr/>
    </dgm:pt>
    <dgm:pt modelId="{B19564D3-7D76-C546-8270-A503EB80E9E6}" type="pres">
      <dgm:prSet presAssocID="{7D9BAE4A-8C75-304A-BC02-56AAF3D243F5}" presName="hierChild3" presStyleCnt="0"/>
      <dgm:spPr/>
    </dgm:pt>
    <dgm:pt modelId="{3913024F-4436-1C42-90F8-AEA67571B9CB}" type="pres">
      <dgm:prSet presAssocID="{17D80671-330B-C545-BFD4-2768FEDF29DC}" presName="Name19" presStyleLbl="parChTrans1D4" presStyleIdx="5" presStyleCnt="6"/>
      <dgm:spPr/>
    </dgm:pt>
    <dgm:pt modelId="{5B23F017-2B27-BA4E-B824-DD0B987F5AB1}" type="pres">
      <dgm:prSet presAssocID="{4D06A95B-CCC2-7546-8FF8-B887F041787F}" presName="Name21" presStyleCnt="0"/>
      <dgm:spPr/>
    </dgm:pt>
    <dgm:pt modelId="{BB0F8F3B-D86F-6D48-8F45-1DE9372B813D}" type="pres">
      <dgm:prSet presAssocID="{4D06A95B-CCC2-7546-8FF8-B887F041787F}" presName="level2Shape" presStyleLbl="node4" presStyleIdx="2" presStyleCnt="3"/>
      <dgm:spPr/>
    </dgm:pt>
    <dgm:pt modelId="{7E087696-62DC-344A-AEBC-C3BA1933AE76}" type="pres">
      <dgm:prSet presAssocID="{4D06A95B-CCC2-7546-8FF8-B887F041787F}" presName="hierChild3" presStyleCnt="0"/>
      <dgm:spPr/>
    </dgm:pt>
    <dgm:pt modelId="{3267FF54-45B9-5148-847D-B068266BF8E4}" type="pres">
      <dgm:prSet presAssocID="{F2CC4F5C-C479-C849-893A-EF8AAB5CC530}" presName="bgShapesFlow" presStyleCnt="0"/>
      <dgm:spPr/>
    </dgm:pt>
  </dgm:ptLst>
  <dgm:cxnLst>
    <dgm:cxn modelId="{71A9F000-9EFE-6647-B012-2B676BFD811C}" type="presOf" srcId="{7D9BAE4A-8C75-304A-BC02-56AAF3D243F5}" destId="{435D44C4-E687-9B48-8CF7-3F14B7218919}" srcOrd="0" destOrd="0" presId="urn:microsoft.com/office/officeart/2005/8/layout/hierarchy6"/>
    <dgm:cxn modelId="{36D4B809-D710-1747-84E6-E801036E79AA}" type="presOf" srcId="{508294DC-02D0-6242-BA53-E3F47BA05C74}" destId="{66106723-4CFC-954A-B8F5-1F645B357DE2}" srcOrd="0" destOrd="0" presId="urn:microsoft.com/office/officeart/2005/8/layout/hierarchy6"/>
    <dgm:cxn modelId="{CD60530A-EA03-154C-A491-99A5C6FA9592}" type="presOf" srcId="{4D06A95B-CCC2-7546-8FF8-B887F041787F}" destId="{BB0F8F3B-D86F-6D48-8F45-1DE9372B813D}" srcOrd="0" destOrd="0" presId="urn:microsoft.com/office/officeart/2005/8/layout/hierarchy6"/>
    <dgm:cxn modelId="{93C0EE0C-AB7D-564F-B05C-172C33DD439D}" srcId="{DE33788E-5E15-C041-A184-1DBE32F8FCEF}" destId="{7D9BAE4A-8C75-304A-BC02-56AAF3D243F5}" srcOrd="0" destOrd="0" parTransId="{508294DC-02D0-6242-BA53-E3F47BA05C74}" sibTransId="{723D93B3-48DA-FC47-9E42-F828B5399A8E}"/>
    <dgm:cxn modelId="{FFF2FF15-9C47-934A-AD95-2BA1C283A30D}" type="presOf" srcId="{F2CC4F5C-C479-C849-893A-EF8AAB5CC530}" destId="{1568725B-A3FF-E547-9027-5A7D6E1D87BC}" srcOrd="0" destOrd="0" presId="urn:microsoft.com/office/officeart/2005/8/layout/hierarchy6"/>
    <dgm:cxn modelId="{51936A25-55E6-CA44-A8A2-DFC63CD65060}" type="presOf" srcId="{D18EB181-672D-154B-9350-9FFFEDFFA791}" destId="{9F3ADFAC-AFE5-D642-9CEA-CD5F269F2875}" srcOrd="0" destOrd="0" presId="urn:microsoft.com/office/officeart/2005/8/layout/hierarchy6"/>
    <dgm:cxn modelId="{503AE333-EEA4-7C4D-8119-3FFAEE159231}" type="presOf" srcId="{A964A31F-01C9-1442-B520-654E67D4EB5A}" destId="{5961BBC9-1A63-8540-9EF4-BA94DB44ABDA}" srcOrd="0" destOrd="0" presId="urn:microsoft.com/office/officeart/2005/8/layout/hierarchy6"/>
    <dgm:cxn modelId="{113A4737-0E7E-6747-A96B-715E7FFDE3EE}" type="presOf" srcId="{B95BC6D7-9EC2-694B-A16D-2F230BC6A3C1}" destId="{E6A071D0-9891-804E-92EF-82D3F0059B94}" srcOrd="0" destOrd="0" presId="urn:microsoft.com/office/officeart/2005/8/layout/hierarchy6"/>
    <dgm:cxn modelId="{ACC1DE51-DCE0-B441-8632-285DFDD91894}" srcId="{B6E20081-178A-6140-BD2F-7E2C76D8900F}" destId="{51887121-1757-D04A-A1C8-36B2617A33DE}" srcOrd="0" destOrd="0" parTransId="{FFBDFA88-70A7-3044-95B8-52FA8005027C}" sibTransId="{4D170FA7-D29D-1B4D-B8C2-070A35F57D46}"/>
    <dgm:cxn modelId="{082F9B5E-6615-4349-95AC-5D58C9D027B0}" srcId="{51887121-1757-D04A-A1C8-36B2617A33DE}" destId="{4C2772A9-6164-3A49-A93F-2FCFAE8AAC1F}" srcOrd="0" destOrd="0" parTransId="{0888AA6B-1A65-A645-B6BD-A2C02B8E55BB}" sibTransId="{E1D4EB9B-E6F5-9942-B55B-6D4AE7083C66}"/>
    <dgm:cxn modelId="{A7A08A60-8F79-C04B-B6B6-665E09894B21}" type="presOf" srcId="{93C3B470-557B-5647-BA37-C0FC9ABE7970}" destId="{1B562B4F-6333-BD43-A126-091F349B0523}" srcOrd="0" destOrd="0" presId="urn:microsoft.com/office/officeart/2005/8/layout/hierarchy6"/>
    <dgm:cxn modelId="{4E9A3B65-4692-9C40-9E81-5ABB282F06C3}" type="presOf" srcId="{17D80671-330B-C545-BFD4-2768FEDF29DC}" destId="{3913024F-4436-1C42-90F8-AEA67571B9CB}" srcOrd="0" destOrd="0" presId="urn:microsoft.com/office/officeart/2005/8/layout/hierarchy6"/>
    <dgm:cxn modelId="{B8B57C71-79C0-0448-9F68-F5741843A67B}" type="presOf" srcId="{B6E20081-178A-6140-BD2F-7E2C76D8900F}" destId="{1D3D12F6-9512-5E40-886D-01C73BA79EF2}" srcOrd="0" destOrd="0" presId="urn:microsoft.com/office/officeart/2005/8/layout/hierarchy6"/>
    <dgm:cxn modelId="{4CDDAF72-A220-6644-A785-72F1BD7FA561}" type="presOf" srcId="{FFBDFA88-70A7-3044-95B8-52FA8005027C}" destId="{BB958662-F517-E543-ACA6-E7ADA761C076}" srcOrd="0" destOrd="0" presId="urn:microsoft.com/office/officeart/2005/8/layout/hierarchy6"/>
    <dgm:cxn modelId="{4451D682-2FA5-724A-87E6-87A2767E8CEA}" srcId="{4C2772A9-6164-3A49-A93F-2FCFAE8AAC1F}" destId="{DE33788E-5E15-C041-A184-1DBE32F8FCEF}" srcOrd="1" destOrd="0" parTransId="{83188D6A-44E3-2144-8A3A-3C0E4EB9C100}" sibTransId="{44CD67E8-B2EF-E444-8190-B9C326039246}"/>
    <dgm:cxn modelId="{BDF6FF91-0225-4C47-A92E-3DA8FC0B7CDC}" type="presOf" srcId="{83188D6A-44E3-2144-8A3A-3C0E4EB9C100}" destId="{B736323D-4056-E14E-A7DE-481E9F8BDD8A}" srcOrd="0" destOrd="0" presId="urn:microsoft.com/office/officeart/2005/8/layout/hierarchy6"/>
    <dgm:cxn modelId="{904C99A3-22DD-794F-B514-A4E9D0BD3B3B}" type="presOf" srcId="{7D418A67-8588-CE47-9E52-1F3B64E57039}" destId="{EC4D2009-73EA-7A40-8F23-C20094881FD7}" srcOrd="0" destOrd="0" presId="urn:microsoft.com/office/officeart/2005/8/layout/hierarchy6"/>
    <dgm:cxn modelId="{9744CCAA-9921-5043-B17A-FE1697126325}" srcId="{262F52C7-2A58-EE49-9CEE-BEC55F71565F}" destId="{93C3B470-557B-5647-BA37-C0FC9ABE7970}" srcOrd="0" destOrd="0" parTransId="{D18EB181-672D-154B-9350-9FFFEDFFA791}" sibTransId="{0BE1D12B-0ABA-B844-85DB-037E1B32B963}"/>
    <dgm:cxn modelId="{6AA548BA-2210-074A-9020-FD608CE7D9BB}" type="presOf" srcId="{51887121-1757-D04A-A1C8-36B2617A33DE}" destId="{2EAAFCE9-6704-2948-B799-A0DD9211A051}" srcOrd="0" destOrd="0" presId="urn:microsoft.com/office/officeart/2005/8/layout/hierarchy6"/>
    <dgm:cxn modelId="{222DB3C1-B332-3241-8AA2-BEFC54419283}" type="presOf" srcId="{DE33788E-5E15-C041-A184-1DBE32F8FCEF}" destId="{5D794198-3905-8B47-A69E-94F31DFC2BD7}" srcOrd="0" destOrd="0" presId="urn:microsoft.com/office/officeart/2005/8/layout/hierarchy6"/>
    <dgm:cxn modelId="{ECAC72C9-C713-694A-832B-8FC9A1EEDEAE}" srcId="{DE33788E-5E15-C041-A184-1DBE32F8FCEF}" destId="{4D06A95B-CCC2-7546-8FF8-B887F041787F}" srcOrd="1" destOrd="0" parTransId="{17D80671-330B-C545-BFD4-2768FEDF29DC}" sibTransId="{EE79DADD-20B3-C241-B77E-8DDC51973732}"/>
    <dgm:cxn modelId="{557A92D3-7AD8-6D45-923A-C297947AB60B}" type="presOf" srcId="{0888AA6B-1A65-A645-B6BD-A2C02B8E55BB}" destId="{7FE2045B-3F24-E641-9E27-C720BD892159}" srcOrd="0" destOrd="0" presId="urn:microsoft.com/office/officeart/2005/8/layout/hierarchy6"/>
    <dgm:cxn modelId="{E13602DE-72EC-584A-BD52-9A1443BF98DA}" type="presOf" srcId="{262F52C7-2A58-EE49-9CEE-BEC55F71565F}" destId="{BBFA7E84-7D40-4D4D-BDD9-86E1CBF32936}" srcOrd="0" destOrd="0" presId="urn:microsoft.com/office/officeart/2005/8/layout/hierarchy6"/>
    <dgm:cxn modelId="{438B47E8-D7DF-ED41-B756-1222BACEDDC4}" srcId="{F2CC4F5C-C479-C849-893A-EF8AAB5CC530}" destId="{B6E20081-178A-6140-BD2F-7E2C76D8900F}" srcOrd="0" destOrd="0" parTransId="{7533FFFD-2234-1C41-B735-DA738CE4B69C}" sibTransId="{AD102156-E417-0444-AAB6-B62FD0530786}"/>
    <dgm:cxn modelId="{F38A3CEC-20E1-CE4B-9272-2B1092083F51}" srcId="{4C2772A9-6164-3A49-A93F-2FCFAE8AAC1F}" destId="{262F52C7-2A58-EE49-9CEE-BEC55F71565F}" srcOrd="0" destOrd="0" parTransId="{A964A31F-01C9-1442-B520-654E67D4EB5A}" sibTransId="{3DA36ED8-D999-AE4D-85C9-F292ED0ABB07}"/>
    <dgm:cxn modelId="{4D9EBAEC-4D3A-1640-A229-933D2326B8F9}" type="presOf" srcId="{4C2772A9-6164-3A49-A93F-2FCFAE8AAC1F}" destId="{FE36E4FC-53FD-CE4C-86E6-F402068B1BAA}" srcOrd="0" destOrd="0" presId="urn:microsoft.com/office/officeart/2005/8/layout/hierarchy6"/>
    <dgm:cxn modelId="{9D964FEF-13B2-DC4C-A505-31DC02A36360}" srcId="{262F52C7-2A58-EE49-9CEE-BEC55F71565F}" destId="{B95BC6D7-9EC2-694B-A16D-2F230BC6A3C1}" srcOrd="1" destOrd="0" parTransId="{7D418A67-8588-CE47-9E52-1F3B64E57039}" sibTransId="{02FB9AA2-1397-4E47-A15E-B82DED312570}"/>
    <dgm:cxn modelId="{C76FF5AB-3634-7049-80F7-1AF22AB8E0D2}" type="presParOf" srcId="{1568725B-A3FF-E547-9027-5A7D6E1D87BC}" destId="{995A61FF-2E06-D44D-AB80-253D1591C4CA}" srcOrd="0" destOrd="0" presId="urn:microsoft.com/office/officeart/2005/8/layout/hierarchy6"/>
    <dgm:cxn modelId="{689FC601-C293-AE46-96FB-16A053E8D888}" type="presParOf" srcId="{995A61FF-2E06-D44D-AB80-253D1591C4CA}" destId="{63D93ED7-4AAB-424C-8320-A94F2344033F}" srcOrd="0" destOrd="0" presId="urn:microsoft.com/office/officeart/2005/8/layout/hierarchy6"/>
    <dgm:cxn modelId="{2A144B7C-D90E-284E-AEDF-8CC1BC9CD8C4}" type="presParOf" srcId="{63D93ED7-4AAB-424C-8320-A94F2344033F}" destId="{61DB4F0F-7B08-5D49-B4C0-FB954C2471DD}" srcOrd="0" destOrd="0" presId="urn:microsoft.com/office/officeart/2005/8/layout/hierarchy6"/>
    <dgm:cxn modelId="{763B2209-0CD9-2B47-B3FD-10BC97C2155C}" type="presParOf" srcId="{61DB4F0F-7B08-5D49-B4C0-FB954C2471DD}" destId="{1D3D12F6-9512-5E40-886D-01C73BA79EF2}" srcOrd="0" destOrd="0" presId="urn:microsoft.com/office/officeart/2005/8/layout/hierarchy6"/>
    <dgm:cxn modelId="{B662DF35-EBA5-CC4F-8C67-0D9B67326A3D}" type="presParOf" srcId="{61DB4F0F-7B08-5D49-B4C0-FB954C2471DD}" destId="{BD5CD34F-A718-C946-A62D-95E037ECF076}" srcOrd="1" destOrd="0" presId="urn:microsoft.com/office/officeart/2005/8/layout/hierarchy6"/>
    <dgm:cxn modelId="{2DC77E41-3D8D-8E46-86E1-C84B07BDC0B2}" type="presParOf" srcId="{BD5CD34F-A718-C946-A62D-95E037ECF076}" destId="{BB958662-F517-E543-ACA6-E7ADA761C076}" srcOrd="0" destOrd="0" presId="urn:microsoft.com/office/officeart/2005/8/layout/hierarchy6"/>
    <dgm:cxn modelId="{41F26CAF-B0B5-7141-82F0-F3AE9E5B978C}" type="presParOf" srcId="{BD5CD34F-A718-C946-A62D-95E037ECF076}" destId="{00888955-BB08-A342-AA0C-74FDDD780453}" srcOrd="1" destOrd="0" presId="urn:microsoft.com/office/officeart/2005/8/layout/hierarchy6"/>
    <dgm:cxn modelId="{F21F0E98-6E20-AE47-9DE1-05878545ABEA}" type="presParOf" srcId="{00888955-BB08-A342-AA0C-74FDDD780453}" destId="{2EAAFCE9-6704-2948-B799-A0DD9211A051}" srcOrd="0" destOrd="0" presId="urn:microsoft.com/office/officeart/2005/8/layout/hierarchy6"/>
    <dgm:cxn modelId="{620311C5-78EC-DA4B-820E-42C66E91B164}" type="presParOf" srcId="{00888955-BB08-A342-AA0C-74FDDD780453}" destId="{25EB66FB-2D59-8D43-A648-9C3504C85AAA}" srcOrd="1" destOrd="0" presId="urn:microsoft.com/office/officeart/2005/8/layout/hierarchy6"/>
    <dgm:cxn modelId="{D8D44B2E-23DE-774B-B652-F46121FC0ED2}" type="presParOf" srcId="{25EB66FB-2D59-8D43-A648-9C3504C85AAA}" destId="{7FE2045B-3F24-E641-9E27-C720BD892159}" srcOrd="0" destOrd="0" presId="urn:microsoft.com/office/officeart/2005/8/layout/hierarchy6"/>
    <dgm:cxn modelId="{3CC4D405-3C11-EF45-B1D6-4FA714C11DAA}" type="presParOf" srcId="{25EB66FB-2D59-8D43-A648-9C3504C85AAA}" destId="{A69B85D8-1837-EB42-8D3E-571F4DDC1ABC}" srcOrd="1" destOrd="0" presId="urn:microsoft.com/office/officeart/2005/8/layout/hierarchy6"/>
    <dgm:cxn modelId="{8B1A3E1E-E0AF-8D43-BFCA-05D7E3420D75}" type="presParOf" srcId="{A69B85D8-1837-EB42-8D3E-571F4DDC1ABC}" destId="{FE36E4FC-53FD-CE4C-86E6-F402068B1BAA}" srcOrd="0" destOrd="0" presId="urn:microsoft.com/office/officeart/2005/8/layout/hierarchy6"/>
    <dgm:cxn modelId="{C0517FB0-A027-2B47-B0FE-A8565FB79CF7}" type="presParOf" srcId="{A69B85D8-1837-EB42-8D3E-571F4DDC1ABC}" destId="{7CBE7E08-188F-3442-8A6D-C2383AF07530}" srcOrd="1" destOrd="0" presId="urn:microsoft.com/office/officeart/2005/8/layout/hierarchy6"/>
    <dgm:cxn modelId="{3B9A17B0-E2A8-CC4D-A05E-9C6295F57ED2}" type="presParOf" srcId="{7CBE7E08-188F-3442-8A6D-C2383AF07530}" destId="{5961BBC9-1A63-8540-9EF4-BA94DB44ABDA}" srcOrd="0" destOrd="0" presId="urn:microsoft.com/office/officeart/2005/8/layout/hierarchy6"/>
    <dgm:cxn modelId="{8915792C-2037-9248-82B2-C2F68CECE916}" type="presParOf" srcId="{7CBE7E08-188F-3442-8A6D-C2383AF07530}" destId="{F1B31154-E949-5C45-846C-5911F436277F}" srcOrd="1" destOrd="0" presId="urn:microsoft.com/office/officeart/2005/8/layout/hierarchy6"/>
    <dgm:cxn modelId="{4942419C-816E-0140-A741-32B85F9FBD8F}" type="presParOf" srcId="{F1B31154-E949-5C45-846C-5911F436277F}" destId="{BBFA7E84-7D40-4D4D-BDD9-86E1CBF32936}" srcOrd="0" destOrd="0" presId="urn:microsoft.com/office/officeart/2005/8/layout/hierarchy6"/>
    <dgm:cxn modelId="{5A154193-F350-0649-989B-0F06B1EA5F68}" type="presParOf" srcId="{F1B31154-E949-5C45-846C-5911F436277F}" destId="{CE0B416D-3A47-734B-BA2C-17E22DF0A2AB}" srcOrd="1" destOrd="0" presId="urn:microsoft.com/office/officeart/2005/8/layout/hierarchy6"/>
    <dgm:cxn modelId="{9DA0E3C3-0B80-3E4A-9402-C237228147C8}" type="presParOf" srcId="{CE0B416D-3A47-734B-BA2C-17E22DF0A2AB}" destId="{9F3ADFAC-AFE5-D642-9CEA-CD5F269F2875}" srcOrd="0" destOrd="0" presId="urn:microsoft.com/office/officeart/2005/8/layout/hierarchy6"/>
    <dgm:cxn modelId="{3AA48864-051B-9146-858F-6477020D47F4}" type="presParOf" srcId="{CE0B416D-3A47-734B-BA2C-17E22DF0A2AB}" destId="{063F4EBE-F27C-FE47-A196-9059E94A3E7C}" srcOrd="1" destOrd="0" presId="urn:microsoft.com/office/officeart/2005/8/layout/hierarchy6"/>
    <dgm:cxn modelId="{988737BC-5EA2-E044-87C0-817123808D5A}" type="presParOf" srcId="{063F4EBE-F27C-FE47-A196-9059E94A3E7C}" destId="{1B562B4F-6333-BD43-A126-091F349B0523}" srcOrd="0" destOrd="0" presId="urn:microsoft.com/office/officeart/2005/8/layout/hierarchy6"/>
    <dgm:cxn modelId="{EEBEBA93-6FA9-0B40-BCBB-A087E9CFEE92}" type="presParOf" srcId="{063F4EBE-F27C-FE47-A196-9059E94A3E7C}" destId="{1F92C532-8BDE-DE45-8C27-B13A6746C8D5}" srcOrd="1" destOrd="0" presId="urn:microsoft.com/office/officeart/2005/8/layout/hierarchy6"/>
    <dgm:cxn modelId="{14733EF4-DE8A-1741-8FA6-217A4BF61115}" type="presParOf" srcId="{CE0B416D-3A47-734B-BA2C-17E22DF0A2AB}" destId="{EC4D2009-73EA-7A40-8F23-C20094881FD7}" srcOrd="2" destOrd="0" presId="urn:microsoft.com/office/officeart/2005/8/layout/hierarchy6"/>
    <dgm:cxn modelId="{31394A9D-E0DF-564B-A00A-AF0B3A739080}" type="presParOf" srcId="{CE0B416D-3A47-734B-BA2C-17E22DF0A2AB}" destId="{3F0233E1-6DED-6C4E-83D1-FA6638700680}" srcOrd="3" destOrd="0" presId="urn:microsoft.com/office/officeart/2005/8/layout/hierarchy6"/>
    <dgm:cxn modelId="{2EB0BF4A-1754-964D-BF93-A94DA56FEA3F}" type="presParOf" srcId="{3F0233E1-6DED-6C4E-83D1-FA6638700680}" destId="{E6A071D0-9891-804E-92EF-82D3F0059B94}" srcOrd="0" destOrd="0" presId="urn:microsoft.com/office/officeart/2005/8/layout/hierarchy6"/>
    <dgm:cxn modelId="{55DCD8C7-912C-3447-95B8-F71DF43823C1}" type="presParOf" srcId="{3F0233E1-6DED-6C4E-83D1-FA6638700680}" destId="{C9924928-0FDD-974F-AB24-432CFE7BB0DE}" srcOrd="1" destOrd="0" presId="urn:microsoft.com/office/officeart/2005/8/layout/hierarchy6"/>
    <dgm:cxn modelId="{A516BDAE-9735-AE43-A918-A0A787D43B87}" type="presParOf" srcId="{7CBE7E08-188F-3442-8A6D-C2383AF07530}" destId="{B736323D-4056-E14E-A7DE-481E9F8BDD8A}" srcOrd="2" destOrd="0" presId="urn:microsoft.com/office/officeart/2005/8/layout/hierarchy6"/>
    <dgm:cxn modelId="{F6B14500-95D2-B24B-8762-561644BE6809}" type="presParOf" srcId="{7CBE7E08-188F-3442-8A6D-C2383AF07530}" destId="{2CDB0D0E-AAF0-D64D-BA3D-2F946586263D}" srcOrd="3" destOrd="0" presId="urn:microsoft.com/office/officeart/2005/8/layout/hierarchy6"/>
    <dgm:cxn modelId="{DF57D8C8-258F-F840-BF22-92F04683426A}" type="presParOf" srcId="{2CDB0D0E-AAF0-D64D-BA3D-2F946586263D}" destId="{5D794198-3905-8B47-A69E-94F31DFC2BD7}" srcOrd="0" destOrd="0" presId="urn:microsoft.com/office/officeart/2005/8/layout/hierarchy6"/>
    <dgm:cxn modelId="{8C2614A2-6F55-2742-AA98-4769F828B765}" type="presParOf" srcId="{2CDB0D0E-AAF0-D64D-BA3D-2F946586263D}" destId="{ABF0F339-A4C4-F24B-AEC5-72B0178390CB}" srcOrd="1" destOrd="0" presId="urn:microsoft.com/office/officeart/2005/8/layout/hierarchy6"/>
    <dgm:cxn modelId="{687AE12C-E6A3-B943-9CF1-109DC541D847}" type="presParOf" srcId="{ABF0F339-A4C4-F24B-AEC5-72B0178390CB}" destId="{66106723-4CFC-954A-B8F5-1F645B357DE2}" srcOrd="0" destOrd="0" presId="urn:microsoft.com/office/officeart/2005/8/layout/hierarchy6"/>
    <dgm:cxn modelId="{DD259B08-9566-884A-99A8-7E040D6DB426}" type="presParOf" srcId="{ABF0F339-A4C4-F24B-AEC5-72B0178390CB}" destId="{28BA4AA7-272E-AA4B-AB5A-C910741B8ADD}" srcOrd="1" destOrd="0" presId="urn:microsoft.com/office/officeart/2005/8/layout/hierarchy6"/>
    <dgm:cxn modelId="{13B166A6-3126-BA48-95D5-F8749CFA4603}" type="presParOf" srcId="{28BA4AA7-272E-AA4B-AB5A-C910741B8ADD}" destId="{435D44C4-E687-9B48-8CF7-3F14B7218919}" srcOrd="0" destOrd="0" presId="urn:microsoft.com/office/officeart/2005/8/layout/hierarchy6"/>
    <dgm:cxn modelId="{4E93DA39-8CA4-E843-AFBB-0B0BD56B4F83}" type="presParOf" srcId="{28BA4AA7-272E-AA4B-AB5A-C910741B8ADD}" destId="{B19564D3-7D76-C546-8270-A503EB80E9E6}" srcOrd="1" destOrd="0" presId="urn:microsoft.com/office/officeart/2005/8/layout/hierarchy6"/>
    <dgm:cxn modelId="{676B7218-593E-2544-B77D-B21376C714A0}" type="presParOf" srcId="{ABF0F339-A4C4-F24B-AEC5-72B0178390CB}" destId="{3913024F-4436-1C42-90F8-AEA67571B9CB}" srcOrd="2" destOrd="0" presId="urn:microsoft.com/office/officeart/2005/8/layout/hierarchy6"/>
    <dgm:cxn modelId="{3E6D7C98-5BFE-184E-A133-58A270DFB562}" type="presParOf" srcId="{ABF0F339-A4C4-F24B-AEC5-72B0178390CB}" destId="{5B23F017-2B27-BA4E-B824-DD0B987F5AB1}" srcOrd="3" destOrd="0" presId="urn:microsoft.com/office/officeart/2005/8/layout/hierarchy6"/>
    <dgm:cxn modelId="{AB66C56D-ACBC-BB43-B640-C5A53E7D9DB8}" type="presParOf" srcId="{5B23F017-2B27-BA4E-B824-DD0B987F5AB1}" destId="{BB0F8F3B-D86F-6D48-8F45-1DE9372B813D}" srcOrd="0" destOrd="0" presId="urn:microsoft.com/office/officeart/2005/8/layout/hierarchy6"/>
    <dgm:cxn modelId="{6556457F-B0A9-0449-AD88-6224B6526BCA}" type="presParOf" srcId="{5B23F017-2B27-BA4E-B824-DD0B987F5AB1}" destId="{7E087696-62DC-344A-AEBC-C3BA1933AE76}" srcOrd="1" destOrd="0" presId="urn:microsoft.com/office/officeart/2005/8/layout/hierarchy6"/>
    <dgm:cxn modelId="{F739E3A6-1775-CB4B-96AC-404C2AFF64ED}" type="presParOf" srcId="{1568725B-A3FF-E547-9027-5A7D6E1D87BC}" destId="{3267FF54-45B9-5148-847D-B068266BF8E4}"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CC4F5C-C479-C849-893A-EF8AAB5CC530}" type="doc">
      <dgm:prSet loTypeId="urn:microsoft.com/office/officeart/2005/8/layout/hierarchy6" loCatId="" qsTypeId="urn:microsoft.com/office/officeart/2005/8/quickstyle/simple1" qsCatId="simple" csTypeId="urn:microsoft.com/office/officeart/2005/8/colors/accent1_2" csCatId="accent1" phldr="1"/>
      <dgm:spPr/>
      <dgm:t>
        <a:bodyPr/>
        <a:lstStyle/>
        <a:p>
          <a:endParaRPr lang="en-US"/>
        </a:p>
      </dgm:t>
    </dgm:pt>
    <dgm:pt modelId="{B6E20081-178A-6140-BD2F-7E2C76D8900F}">
      <dgm:prSet phldrT="[Text]"/>
      <dgm:spPr/>
      <dgm:t>
        <a:bodyPr/>
        <a:lstStyle/>
        <a:p>
          <a:r>
            <a:rPr lang="en-US" dirty="0"/>
            <a:t>/</a:t>
          </a:r>
        </a:p>
      </dgm:t>
    </dgm:pt>
    <dgm:pt modelId="{7533FFFD-2234-1C41-B735-DA738CE4B69C}" type="parTrans" cxnId="{438B47E8-D7DF-ED41-B756-1222BACEDDC4}">
      <dgm:prSet/>
      <dgm:spPr/>
      <dgm:t>
        <a:bodyPr/>
        <a:lstStyle/>
        <a:p>
          <a:endParaRPr lang="en-US"/>
        </a:p>
      </dgm:t>
    </dgm:pt>
    <dgm:pt modelId="{AD102156-E417-0444-AAB6-B62FD0530786}" type="sibTrans" cxnId="{438B47E8-D7DF-ED41-B756-1222BACEDDC4}">
      <dgm:prSet/>
      <dgm:spPr/>
      <dgm:t>
        <a:bodyPr/>
        <a:lstStyle/>
        <a:p>
          <a:endParaRPr lang="en-US"/>
        </a:p>
      </dgm:t>
    </dgm:pt>
    <dgm:pt modelId="{4C2772A9-6164-3A49-A93F-2FCFAE8AAC1F}" type="asst">
      <dgm:prSet phldrT="[Text]"/>
      <dgm:spPr/>
      <dgm:t>
        <a:bodyPr/>
        <a:lstStyle/>
        <a:p>
          <a:r>
            <a:rPr lang="en-US" dirty="0"/>
            <a:t>ne742</a:t>
          </a:r>
        </a:p>
      </dgm:t>
    </dgm:pt>
    <dgm:pt modelId="{0888AA6B-1A65-A645-B6BD-A2C02B8E55BB}" type="parTrans" cxnId="{082F9B5E-6615-4349-95AC-5D58C9D027B0}">
      <dgm:prSet/>
      <dgm:spPr/>
      <dgm:t>
        <a:bodyPr/>
        <a:lstStyle/>
        <a:p>
          <a:endParaRPr lang="en-US"/>
        </a:p>
      </dgm:t>
    </dgm:pt>
    <dgm:pt modelId="{E1D4EB9B-E6F5-9942-B55B-6D4AE7083C66}" type="sibTrans" cxnId="{082F9B5E-6615-4349-95AC-5D58C9D027B0}">
      <dgm:prSet/>
      <dgm:spPr/>
      <dgm:t>
        <a:bodyPr/>
        <a:lstStyle/>
        <a:p>
          <a:endParaRPr lang="en-US"/>
        </a:p>
      </dgm:t>
    </dgm:pt>
    <dgm:pt modelId="{51887121-1757-D04A-A1C8-36B2617A33DE}">
      <dgm:prSet phldrT="[Text]"/>
      <dgm:spPr/>
      <dgm:t>
        <a:bodyPr/>
        <a:lstStyle/>
        <a:p>
          <a:r>
            <a:rPr lang="en-US" dirty="0" err="1"/>
            <a:t>projectnb</a:t>
          </a:r>
          <a:endParaRPr lang="en-US" dirty="0"/>
        </a:p>
      </dgm:t>
    </dgm:pt>
    <dgm:pt modelId="{FFBDFA88-70A7-3044-95B8-52FA8005027C}" type="parTrans" cxnId="{ACC1DE51-DCE0-B441-8632-285DFDD91894}">
      <dgm:prSet/>
      <dgm:spPr/>
      <dgm:t>
        <a:bodyPr/>
        <a:lstStyle/>
        <a:p>
          <a:endParaRPr lang="en-US"/>
        </a:p>
      </dgm:t>
    </dgm:pt>
    <dgm:pt modelId="{4D170FA7-D29D-1B4D-B8C2-070A35F57D46}" type="sibTrans" cxnId="{ACC1DE51-DCE0-B441-8632-285DFDD91894}">
      <dgm:prSet/>
      <dgm:spPr/>
      <dgm:t>
        <a:bodyPr/>
        <a:lstStyle/>
        <a:p>
          <a:endParaRPr lang="en-US"/>
        </a:p>
      </dgm:t>
    </dgm:pt>
    <dgm:pt modelId="{DE33788E-5E15-C041-A184-1DBE32F8FCEF}">
      <dgm:prSet phldrT="[Text]"/>
      <dgm:spPr/>
      <dgm:t>
        <a:bodyPr/>
        <a:lstStyle/>
        <a:p>
          <a:r>
            <a:rPr lang="en-US" dirty="0"/>
            <a:t>students</a:t>
          </a:r>
        </a:p>
      </dgm:t>
    </dgm:pt>
    <dgm:pt modelId="{83188D6A-44E3-2144-8A3A-3C0E4EB9C100}" type="parTrans" cxnId="{4451D682-2FA5-724A-87E6-87A2767E8CEA}">
      <dgm:prSet/>
      <dgm:spPr/>
      <dgm:t>
        <a:bodyPr/>
        <a:lstStyle/>
        <a:p>
          <a:endParaRPr lang="en-US"/>
        </a:p>
      </dgm:t>
    </dgm:pt>
    <dgm:pt modelId="{44CD67E8-B2EF-E444-8190-B9C326039246}" type="sibTrans" cxnId="{4451D682-2FA5-724A-87E6-87A2767E8CEA}">
      <dgm:prSet/>
      <dgm:spPr/>
      <dgm:t>
        <a:bodyPr/>
        <a:lstStyle/>
        <a:p>
          <a:endParaRPr lang="en-US"/>
        </a:p>
      </dgm:t>
    </dgm:pt>
    <dgm:pt modelId="{7D9BAE4A-8C75-304A-BC02-56AAF3D243F5}">
      <dgm:prSet phldrT="[Text]"/>
      <dgm:spPr/>
      <dgm:t>
        <a:bodyPr/>
        <a:lstStyle/>
        <a:p>
          <a:r>
            <a:rPr lang="en-US" dirty="0" err="1"/>
            <a:t>kylekurk</a:t>
          </a:r>
          <a:endParaRPr lang="en-US" dirty="0"/>
        </a:p>
      </dgm:t>
    </dgm:pt>
    <dgm:pt modelId="{508294DC-02D0-6242-BA53-E3F47BA05C74}" type="parTrans" cxnId="{93C0EE0C-AB7D-564F-B05C-172C33DD439D}">
      <dgm:prSet/>
      <dgm:spPr/>
      <dgm:t>
        <a:bodyPr/>
        <a:lstStyle/>
        <a:p>
          <a:endParaRPr lang="en-US"/>
        </a:p>
      </dgm:t>
    </dgm:pt>
    <dgm:pt modelId="{723D93B3-48DA-FC47-9E42-F828B5399A8E}" type="sibTrans" cxnId="{93C0EE0C-AB7D-564F-B05C-172C33DD439D}">
      <dgm:prSet/>
      <dgm:spPr/>
      <dgm:t>
        <a:bodyPr/>
        <a:lstStyle/>
        <a:p>
          <a:endParaRPr lang="en-US"/>
        </a:p>
      </dgm:t>
    </dgm:pt>
    <dgm:pt modelId="{262F52C7-2A58-EE49-9CEE-BEC55F71565F}" type="asst">
      <dgm:prSet/>
      <dgm:spPr/>
      <dgm:t>
        <a:bodyPr/>
        <a:lstStyle/>
        <a:p>
          <a:r>
            <a:rPr lang="en-US" dirty="0"/>
            <a:t>materials</a:t>
          </a:r>
        </a:p>
      </dgm:t>
    </dgm:pt>
    <dgm:pt modelId="{A964A31F-01C9-1442-B520-654E67D4EB5A}" type="parTrans" cxnId="{F38A3CEC-20E1-CE4B-9272-2B1092083F51}">
      <dgm:prSet/>
      <dgm:spPr/>
      <dgm:t>
        <a:bodyPr/>
        <a:lstStyle/>
        <a:p>
          <a:endParaRPr lang="en-US"/>
        </a:p>
      </dgm:t>
    </dgm:pt>
    <dgm:pt modelId="{3DA36ED8-D999-AE4D-85C9-F292ED0ABB07}" type="sibTrans" cxnId="{F38A3CEC-20E1-CE4B-9272-2B1092083F51}">
      <dgm:prSet/>
      <dgm:spPr/>
      <dgm:t>
        <a:bodyPr/>
        <a:lstStyle/>
        <a:p>
          <a:endParaRPr lang="en-US"/>
        </a:p>
      </dgm:t>
    </dgm:pt>
    <dgm:pt modelId="{4D06A95B-CCC2-7546-8FF8-B887F041787F}">
      <dgm:prSet phldrT="[Text]"/>
      <dgm:spPr/>
      <dgm:t>
        <a:bodyPr/>
        <a:lstStyle/>
        <a:p>
          <a:r>
            <a:rPr lang="en-US" dirty="0" err="1"/>
            <a:t>kylieisen</a:t>
          </a:r>
          <a:endParaRPr lang="en-US" dirty="0"/>
        </a:p>
      </dgm:t>
    </dgm:pt>
    <dgm:pt modelId="{17D80671-330B-C545-BFD4-2768FEDF29DC}" type="parTrans" cxnId="{ECAC72C9-C713-694A-832B-8FC9A1EEDEAE}">
      <dgm:prSet/>
      <dgm:spPr/>
      <dgm:t>
        <a:bodyPr/>
        <a:lstStyle/>
        <a:p>
          <a:endParaRPr lang="en-US"/>
        </a:p>
      </dgm:t>
    </dgm:pt>
    <dgm:pt modelId="{EE79DADD-20B3-C241-B77E-8DDC51973732}" type="sibTrans" cxnId="{ECAC72C9-C713-694A-832B-8FC9A1EEDEAE}">
      <dgm:prSet/>
      <dgm:spPr/>
      <dgm:t>
        <a:bodyPr/>
        <a:lstStyle/>
        <a:p>
          <a:endParaRPr lang="en-US"/>
        </a:p>
      </dgm:t>
    </dgm:pt>
    <dgm:pt modelId="{93C3B470-557B-5647-BA37-C0FC9ABE7970}" type="asst">
      <dgm:prSet/>
      <dgm:spPr/>
      <dgm:t>
        <a:bodyPr/>
        <a:lstStyle/>
        <a:p>
          <a:r>
            <a:rPr lang="en-US" dirty="0" err="1"/>
            <a:t>fmriprep.tar</a:t>
          </a:r>
          <a:endParaRPr lang="en-US" dirty="0"/>
        </a:p>
      </dgm:t>
    </dgm:pt>
    <dgm:pt modelId="{D18EB181-672D-154B-9350-9FFFEDFFA791}" type="parTrans" cxnId="{9744CCAA-9921-5043-B17A-FE1697126325}">
      <dgm:prSet/>
      <dgm:spPr/>
      <dgm:t>
        <a:bodyPr/>
        <a:lstStyle/>
        <a:p>
          <a:endParaRPr lang="en-US"/>
        </a:p>
      </dgm:t>
    </dgm:pt>
    <dgm:pt modelId="{0BE1D12B-0ABA-B844-85DB-037E1B32B963}" type="sibTrans" cxnId="{9744CCAA-9921-5043-B17A-FE1697126325}">
      <dgm:prSet/>
      <dgm:spPr/>
      <dgm:t>
        <a:bodyPr/>
        <a:lstStyle/>
        <a:p>
          <a:endParaRPr lang="en-US"/>
        </a:p>
      </dgm:t>
    </dgm:pt>
    <dgm:pt modelId="{B95BC6D7-9EC2-694B-A16D-2F230BC6A3C1}" type="asst">
      <dgm:prSet/>
      <dgm:spPr/>
      <dgm:t>
        <a:bodyPr/>
        <a:lstStyle/>
        <a:p>
          <a:r>
            <a:rPr lang="en-US" dirty="0" err="1"/>
            <a:t>code.py</a:t>
          </a:r>
          <a:endParaRPr lang="en-US" dirty="0"/>
        </a:p>
      </dgm:t>
    </dgm:pt>
    <dgm:pt modelId="{7D418A67-8588-CE47-9E52-1F3B64E57039}" type="parTrans" cxnId="{9D964FEF-13B2-DC4C-A505-31DC02A36360}">
      <dgm:prSet/>
      <dgm:spPr/>
      <dgm:t>
        <a:bodyPr/>
        <a:lstStyle/>
        <a:p>
          <a:endParaRPr lang="en-US"/>
        </a:p>
      </dgm:t>
    </dgm:pt>
    <dgm:pt modelId="{02FB9AA2-1397-4E47-A15E-B82DED312570}" type="sibTrans" cxnId="{9D964FEF-13B2-DC4C-A505-31DC02A36360}">
      <dgm:prSet/>
      <dgm:spPr/>
      <dgm:t>
        <a:bodyPr/>
        <a:lstStyle/>
        <a:p>
          <a:endParaRPr lang="en-US"/>
        </a:p>
      </dgm:t>
    </dgm:pt>
    <dgm:pt modelId="{1568725B-A3FF-E547-9027-5A7D6E1D87BC}" type="pres">
      <dgm:prSet presAssocID="{F2CC4F5C-C479-C849-893A-EF8AAB5CC530}" presName="mainComposite" presStyleCnt="0">
        <dgm:presLayoutVars>
          <dgm:chPref val="1"/>
          <dgm:dir/>
          <dgm:animOne val="branch"/>
          <dgm:animLvl val="lvl"/>
          <dgm:resizeHandles val="exact"/>
        </dgm:presLayoutVars>
      </dgm:prSet>
      <dgm:spPr/>
    </dgm:pt>
    <dgm:pt modelId="{995A61FF-2E06-D44D-AB80-253D1591C4CA}" type="pres">
      <dgm:prSet presAssocID="{F2CC4F5C-C479-C849-893A-EF8AAB5CC530}" presName="hierFlow" presStyleCnt="0"/>
      <dgm:spPr/>
    </dgm:pt>
    <dgm:pt modelId="{63D93ED7-4AAB-424C-8320-A94F2344033F}" type="pres">
      <dgm:prSet presAssocID="{F2CC4F5C-C479-C849-893A-EF8AAB5CC530}" presName="hierChild1" presStyleCnt="0">
        <dgm:presLayoutVars>
          <dgm:chPref val="1"/>
          <dgm:animOne val="branch"/>
          <dgm:animLvl val="lvl"/>
        </dgm:presLayoutVars>
      </dgm:prSet>
      <dgm:spPr/>
    </dgm:pt>
    <dgm:pt modelId="{61DB4F0F-7B08-5D49-B4C0-FB954C2471DD}" type="pres">
      <dgm:prSet presAssocID="{B6E20081-178A-6140-BD2F-7E2C76D8900F}" presName="Name14" presStyleCnt="0"/>
      <dgm:spPr/>
    </dgm:pt>
    <dgm:pt modelId="{1D3D12F6-9512-5E40-886D-01C73BA79EF2}" type="pres">
      <dgm:prSet presAssocID="{B6E20081-178A-6140-BD2F-7E2C76D8900F}" presName="level1Shape" presStyleLbl="node0" presStyleIdx="0" presStyleCnt="1">
        <dgm:presLayoutVars>
          <dgm:chPref val="3"/>
        </dgm:presLayoutVars>
      </dgm:prSet>
      <dgm:spPr/>
    </dgm:pt>
    <dgm:pt modelId="{BD5CD34F-A718-C946-A62D-95E037ECF076}" type="pres">
      <dgm:prSet presAssocID="{B6E20081-178A-6140-BD2F-7E2C76D8900F}" presName="hierChild2" presStyleCnt="0"/>
      <dgm:spPr/>
    </dgm:pt>
    <dgm:pt modelId="{BB958662-F517-E543-ACA6-E7ADA761C076}" type="pres">
      <dgm:prSet presAssocID="{FFBDFA88-70A7-3044-95B8-52FA8005027C}" presName="Name19" presStyleLbl="parChTrans1D2" presStyleIdx="0" presStyleCnt="1"/>
      <dgm:spPr/>
    </dgm:pt>
    <dgm:pt modelId="{00888955-BB08-A342-AA0C-74FDDD780453}" type="pres">
      <dgm:prSet presAssocID="{51887121-1757-D04A-A1C8-36B2617A33DE}" presName="Name21" presStyleCnt="0"/>
      <dgm:spPr/>
    </dgm:pt>
    <dgm:pt modelId="{2EAAFCE9-6704-2948-B799-A0DD9211A051}" type="pres">
      <dgm:prSet presAssocID="{51887121-1757-D04A-A1C8-36B2617A33DE}" presName="level2Shape" presStyleLbl="node2" presStyleIdx="0" presStyleCnt="1"/>
      <dgm:spPr/>
    </dgm:pt>
    <dgm:pt modelId="{25EB66FB-2D59-8D43-A648-9C3504C85AAA}" type="pres">
      <dgm:prSet presAssocID="{51887121-1757-D04A-A1C8-36B2617A33DE}" presName="hierChild3" presStyleCnt="0"/>
      <dgm:spPr/>
    </dgm:pt>
    <dgm:pt modelId="{7FE2045B-3F24-E641-9E27-C720BD892159}" type="pres">
      <dgm:prSet presAssocID="{0888AA6B-1A65-A645-B6BD-A2C02B8E55BB}" presName="Name19" presStyleLbl="parChTrans1D3" presStyleIdx="0" presStyleCnt="1"/>
      <dgm:spPr/>
    </dgm:pt>
    <dgm:pt modelId="{A69B85D8-1837-EB42-8D3E-571F4DDC1ABC}" type="pres">
      <dgm:prSet presAssocID="{4C2772A9-6164-3A49-A93F-2FCFAE8AAC1F}" presName="Name21" presStyleCnt="0"/>
      <dgm:spPr/>
    </dgm:pt>
    <dgm:pt modelId="{FE36E4FC-53FD-CE4C-86E6-F402068B1BAA}" type="pres">
      <dgm:prSet presAssocID="{4C2772A9-6164-3A49-A93F-2FCFAE8AAC1F}" presName="level2Shape" presStyleLbl="asst2" presStyleIdx="0" presStyleCnt="4"/>
      <dgm:spPr/>
    </dgm:pt>
    <dgm:pt modelId="{7CBE7E08-188F-3442-8A6D-C2383AF07530}" type="pres">
      <dgm:prSet presAssocID="{4C2772A9-6164-3A49-A93F-2FCFAE8AAC1F}" presName="hierChild3" presStyleCnt="0"/>
      <dgm:spPr/>
    </dgm:pt>
    <dgm:pt modelId="{5961BBC9-1A63-8540-9EF4-BA94DB44ABDA}" type="pres">
      <dgm:prSet presAssocID="{A964A31F-01C9-1442-B520-654E67D4EB5A}" presName="Name19" presStyleLbl="parChTrans1D4" presStyleIdx="0" presStyleCnt="6"/>
      <dgm:spPr/>
    </dgm:pt>
    <dgm:pt modelId="{F1B31154-E949-5C45-846C-5911F436277F}" type="pres">
      <dgm:prSet presAssocID="{262F52C7-2A58-EE49-9CEE-BEC55F71565F}" presName="Name21" presStyleCnt="0"/>
      <dgm:spPr/>
    </dgm:pt>
    <dgm:pt modelId="{BBFA7E84-7D40-4D4D-BDD9-86E1CBF32936}" type="pres">
      <dgm:prSet presAssocID="{262F52C7-2A58-EE49-9CEE-BEC55F71565F}" presName="level2Shape" presStyleLbl="asst2" presStyleIdx="1" presStyleCnt="4"/>
      <dgm:spPr/>
    </dgm:pt>
    <dgm:pt modelId="{CE0B416D-3A47-734B-BA2C-17E22DF0A2AB}" type="pres">
      <dgm:prSet presAssocID="{262F52C7-2A58-EE49-9CEE-BEC55F71565F}" presName="hierChild3" presStyleCnt="0"/>
      <dgm:spPr/>
    </dgm:pt>
    <dgm:pt modelId="{9F3ADFAC-AFE5-D642-9CEA-CD5F269F2875}" type="pres">
      <dgm:prSet presAssocID="{D18EB181-672D-154B-9350-9FFFEDFFA791}" presName="Name19" presStyleLbl="parChTrans1D4" presStyleIdx="1" presStyleCnt="6"/>
      <dgm:spPr/>
    </dgm:pt>
    <dgm:pt modelId="{063F4EBE-F27C-FE47-A196-9059E94A3E7C}" type="pres">
      <dgm:prSet presAssocID="{93C3B470-557B-5647-BA37-C0FC9ABE7970}" presName="Name21" presStyleCnt="0"/>
      <dgm:spPr/>
    </dgm:pt>
    <dgm:pt modelId="{1B562B4F-6333-BD43-A126-091F349B0523}" type="pres">
      <dgm:prSet presAssocID="{93C3B470-557B-5647-BA37-C0FC9ABE7970}" presName="level2Shape" presStyleLbl="asst2" presStyleIdx="2" presStyleCnt="4"/>
      <dgm:spPr>
        <a:prstGeom prst="ellipse">
          <a:avLst/>
        </a:prstGeom>
      </dgm:spPr>
    </dgm:pt>
    <dgm:pt modelId="{1F92C532-8BDE-DE45-8C27-B13A6746C8D5}" type="pres">
      <dgm:prSet presAssocID="{93C3B470-557B-5647-BA37-C0FC9ABE7970}" presName="hierChild3" presStyleCnt="0"/>
      <dgm:spPr/>
    </dgm:pt>
    <dgm:pt modelId="{EC4D2009-73EA-7A40-8F23-C20094881FD7}" type="pres">
      <dgm:prSet presAssocID="{7D418A67-8588-CE47-9E52-1F3B64E57039}" presName="Name19" presStyleLbl="parChTrans1D4" presStyleIdx="2" presStyleCnt="6"/>
      <dgm:spPr/>
    </dgm:pt>
    <dgm:pt modelId="{3F0233E1-6DED-6C4E-83D1-FA6638700680}" type="pres">
      <dgm:prSet presAssocID="{B95BC6D7-9EC2-694B-A16D-2F230BC6A3C1}" presName="Name21" presStyleCnt="0"/>
      <dgm:spPr/>
    </dgm:pt>
    <dgm:pt modelId="{E6A071D0-9891-804E-92EF-82D3F0059B94}" type="pres">
      <dgm:prSet presAssocID="{B95BC6D7-9EC2-694B-A16D-2F230BC6A3C1}" presName="level2Shape" presStyleLbl="asst2" presStyleIdx="3" presStyleCnt="4"/>
      <dgm:spPr>
        <a:prstGeom prst="ellipse">
          <a:avLst/>
        </a:prstGeom>
      </dgm:spPr>
    </dgm:pt>
    <dgm:pt modelId="{C9924928-0FDD-974F-AB24-432CFE7BB0DE}" type="pres">
      <dgm:prSet presAssocID="{B95BC6D7-9EC2-694B-A16D-2F230BC6A3C1}" presName="hierChild3" presStyleCnt="0"/>
      <dgm:spPr/>
    </dgm:pt>
    <dgm:pt modelId="{B736323D-4056-E14E-A7DE-481E9F8BDD8A}" type="pres">
      <dgm:prSet presAssocID="{83188D6A-44E3-2144-8A3A-3C0E4EB9C100}" presName="Name19" presStyleLbl="parChTrans1D4" presStyleIdx="3" presStyleCnt="6"/>
      <dgm:spPr/>
    </dgm:pt>
    <dgm:pt modelId="{2CDB0D0E-AAF0-D64D-BA3D-2F946586263D}" type="pres">
      <dgm:prSet presAssocID="{DE33788E-5E15-C041-A184-1DBE32F8FCEF}" presName="Name21" presStyleCnt="0"/>
      <dgm:spPr/>
    </dgm:pt>
    <dgm:pt modelId="{5D794198-3905-8B47-A69E-94F31DFC2BD7}" type="pres">
      <dgm:prSet presAssocID="{DE33788E-5E15-C041-A184-1DBE32F8FCEF}" presName="level2Shape" presStyleLbl="node4" presStyleIdx="0" presStyleCnt="3"/>
      <dgm:spPr/>
    </dgm:pt>
    <dgm:pt modelId="{ABF0F339-A4C4-F24B-AEC5-72B0178390CB}" type="pres">
      <dgm:prSet presAssocID="{DE33788E-5E15-C041-A184-1DBE32F8FCEF}" presName="hierChild3" presStyleCnt="0"/>
      <dgm:spPr/>
    </dgm:pt>
    <dgm:pt modelId="{66106723-4CFC-954A-B8F5-1F645B357DE2}" type="pres">
      <dgm:prSet presAssocID="{508294DC-02D0-6242-BA53-E3F47BA05C74}" presName="Name19" presStyleLbl="parChTrans1D4" presStyleIdx="4" presStyleCnt="6"/>
      <dgm:spPr/>
    </dgm:pt>
    <dgm:pt modelId="{28BA4AA7-272E-AA4B-AB5A-C910741B8ADD}" type="pres">
      <dgm:prSet presAssocID="{7D9BAE4A-8C75-304A-BC02-56AAF3D243F5}" presName="Name21" presStyleCnt="0"/>
      <dgm:spPr/>
    </dgm:pt>
    <dgm:pt modelId="{435D44C4-E687-9B48-8CF7-3F14B7218919}" type="pres">
      <dgm:prSet presAssocID="{7D9BAE4A-8C75-304A-BC02-56AAF3D243F5}" presName="level2Shape" presStyleLbl="node4" presStyleIdx="1" presStyleCnt="3"/>
      <dgm:spPr/>
    </dgm:pt>
    <dgm:pt modelId="{B19564D3-7D76-C546-8270-A503EB80E9E6}" type="pres">
      <dgm:prSet presAssocID="{7D9BAE4A-8C75-304A-BC02-56AAF3D243F5}" presName="hierChild3" presStyleCnt="0"/>
      <dgm:spPr/>
    </dgm:pt>
    <dgm:pt modelId="{3913024F-4436-1C42-90F8-AEA67571B9CB}" type="pres">
      <dgm:prSet presAssocID="{17D80671-330B-C545-BFD4-2768FEDF29DC}" presName="Name19" presStyleLbl="parChTrans1D4" presStyleIdx="5" presStyleCnt="6"/>
      <dgm:spPr/>
    </dgm:pt>
    <dgm:pt modelId="{5B23F017-2B27-BA4E-B824-DD0B987F5AB1}" type="pres">
      <dgm:prSet presAssocID="{4D06A95B-CCC2-7546-8FF8-B887F041787F}" presName="Name21" presStyleCnt="0"/>
      <dgm:spPr/>
    </dgm:pt>
    <dgm:pt modelId="{BB0F8F3B-D86F-6D48-8F45-1DE9372B813D}" type="pres">
      <dgm:prSet presAssocID="{4D06A95B-CCC2-7546-8FF8-B887F041787F}" presName="level2Shape" presStyleLbl="node4" presStyleIdx="2" presStyleCnt="3"/>
      <dgm:spPr/>
    </dgm:pt>
    <dgm:pt modelId="{7E087696-62DC-344A-AEBC-C3BA1933AE76}" type="pres">
      <dgm:prSet presAssocID="{4D06A95B-CCC2-7546-8FF8-B887F041787F}" presName="hierChild3" presStyleCnt="0"/>
      <dgm:spPr/>
    </dgm:pt>
    <dgm:pt modelId="{3267FF54-45B9-5148-847D-B068266BF8E4}" type="pres">
      <dgm:prSet presAssocID="{F2CC4F5C-C479-C849-893A-EF8AAB5CC530}" presName="bgShapesFlow" presStyleCnt="0"/>
      <dgm:spPr/>
    </dgm:pt>
  </dgm:ptLst>
  <dgm:cxnLst>
    <dgm:cxn modelId="{71A9F000-9EFE-6647-B012-2B676BFD811C}" type="presOf" srcId="{7D9BAE4A-8C75-304A-BC02-56AAF3D243F5}" destId="{435D44C4-E687-9B48-8CF7-3F14B7218919}" srcOrd="0" destOrd="0" presId="urn:microsoft.com/office/officeart/2005/8/layout/hierarchy6"/>
    <dgm:cxn modelId="{36D4B809-D710-1747-84E6-E801036E79AA}" type="presOf" srcId="{508294DC-02D0-6242-BA53-E3F47BA05C74}" destId="{66106723-4CFC-954A-B8F5-1F645B357DE2}" srcOrd="0" destOrd="0" presId="urn:microsoft.com/office/officeart/2005/8/layout/hierarchy6"/>
    <dgm:cxn modelId="{CD60530A-EA03-154C-A491-99A5C6FA9592}" type="presOf" srcId="{4D06A95B-CCC2-7546-8FF8-B887F041787F}" destId="{BB0F8F3B-D86F-6D48-8F45-1DE9372B813D}" srcOrd="0" destOrd="0" presId="urn:microsoft.com/office/officeart/2005/8/layout/hierarchy6"/>
    <dgm:cxn modelId="{93C0EE0C-AB7D-564F-B05C-172C33DD439D}" srcId="{DE33788E-5E15-C041-A184-1DBE32F8FCEF}" destId="{7D9BAE4A-8C75-304A-BC02-56AAF3D243F5}" srcOrd="0" destOrd="0" parTransId="{508294DC-02D0-6242-BA53-E3F47BA05C74}" sibTransId="{723D93B3-48DA-FC47-9E42-F828B5399A8E}"/>
    <dgm:cxn modelId="{FFF2FF15-9C47-934A-AD95-2BA1C283A30D}" type="presOf" srcId="{F2CC4F5C-C479-C849-893A-EF8AAB5CC530}" destId="{1568725B-A3FF-E547-9027-5A7D6E1D87BC}" srcOrd="0" destOrd="0" presId="urn:microsoft.com/office/officeart/2005/8/layout/hierarchy6"/>
    <dgm:cxn modelId="{51936A25-55E6-CA44-A8A2-DFC63CD65060}" type="presOf" srcId="{D18EB181-672D-154B-9350-9FFFEDFFA791}" destId="{9F3ADFAC-AFE5-D642-9CEA-CD5F269F2875}" srcOrd="0" destOrd="0" presId="urn:microsoft.com/office/officeart/2005/8/layout/hierarchy6"/>
    <dgm:cxn modelId="{503AE333-EEA4-7C4D-8119-3FFAEE159231}" type="presOf" srcId="{A964A31F-01C9-1442-B520-654E67D4EB5A}" destId="{5961BBC9-1A63-8540-9EF4-BA94DB44ABDA}" srcOrd="0" destOrd="0" presId="urn:microsoft.com/office/officeart/2005/8/layout/hierarchy6"/>
    <dgm:cxn modelId="{113A4737-0E7E-6747-A96B-715E7FFDE3EE}" type="presOf" srcId="{B95BC6D7-9EC2-694B-A16D-2F230BC6A3C1}" destId="{E6A071D0-9891-804E-92EF-82D3F0059B94}" srcOrd="0" destOrd="0" presId="urn:microsoft.com/office/officeart/2005/8/layout/hierarchy6"/>
    <dgm:cxn modelId="{ACC1DE51-DCE0-B441-8632-285DFDD91894}" srcId="{B6E20081-178A-6140-BD2F-7E2C76D8900F}" destId="{51887121-1757-D04A-A1C8-36B2617A33DE}" srcOrd="0" destOrd="0" parTransId="{FFBDFA88-70A7-3044-95B8-52FA8005027C}" sibTransId="{4D170FA7-D29D-1B4D-B8C2-070A35F57D46}"/>
    <dgm:cxn modelId="{082F9B5E-6615-4349-95AC-5D58C9D027B0}" srcId="{51887121-1757-D04A-A1C8-36B2617A33DE}" destId="{4C2772A9-6164-3A49-A93F-2FCFAE8AAC1F}" srcOrd="0" destOrd="0" parTransId="{0888AA6B-1A65-A645-B6BD-A2C02B8E55BB}" sibTransId="{E1D4EB9B-E6F5-9942-B55B-6D4AE7083C66}"/>
    <dgm:cxn modelId="{A7A08A60-8F79-C04B-B6B6-665E09894B21}" type="presOf" srcId="{93C3B470-557B-5647-BA37-C0FC9ABE7970}" destId="{1B562B4F-6333-BD43-A126-091F349B0523}" srcOrd="0" destOrd="0" presId="urn:microsoft.com/office/officeart/2005/8/layout/hierarchy6"/>
    <dgm:cxn modelId="{4E9A3B65-4692-9C40-9E81-5ABB282F06C3}" type="presOf" srcId="{17D80671-330B-C545-BFD4-2768FEDF29DC}" destId="{3913024F-4436-1C42-90F8-AEA67571B9CB}" srcOrd="0" destOrd="0" presId="urn:microsoft.com/office/officeart/2005/8/layout/hierarchy6"/>
    <dgm:cxn modelId="{B8B57C71-79C0-0448-9F68-F5741843A67B}" type="presOf" srcId="{B6E20081-178A-6140-BD2F-7E2C76D8900F}" destId="{1D3D12F6-9512-5E40-886D-01C73BA79EF2}" srcOrd="0" destOrd="0" presId="urn:microsoft.com/office/officeart/2005/8/layout/hierarchy6"/>
    <dgm:cxn modelId="{4CDDAF72-A220-6644-A785-72F1BD7FA561}" type="presOf" srcId="{FFBDFA88-70A7-3044-95B8-52FA8005027C}" destId="{BB958662-F517-E543-ACA6-E7ADA761C076}" srcOrd="0" destOrd="0" presId="urn:microsoft.com/office/officeart/2005/8/layout/hierarchy6"/>
    <dgm:cxn modelId="{4451D682-2FA5-724A-87E6-87A2767E8CEA}" srcId="{4C2772A9-6164-3A49-A93F-2FCFAE8AAC1F}" destId="{DE33788E-5E15-C041-A184-1DBE32F8FCEF}" srcOrd="1" destOrd="0" parTransId="{83188D6A-44E3-2144-8A3A-3C0E4EB9C100}" sibTransId="{44CD67E8-B2EF-E444-8190-B9C326039246}"/>
    <dgm:cxn modelId="{BDF6FF91-0225-4C47-A92E-3DA8FC0B7CDC}" type="presOf" srcId="{83188D6A-44E3-2144-8A3A-3C0E4EB9C100}" destId="{B736323D-4056-E14E-A7DE-481E9F8BDD8A}" srcOrd="0" destOrd="0" presId="urn:microsoft.com/office/officeart/2005/8/layout/hierarchy6"/>
    <dgm:cxn modelId="{904C99A3-22DD-794F-B514-A4E9D0BD3B3B}" type="presOf" srcId="{7D418A67-8588-CE47-9E52-1F3B64E57039}" destId="{EC4D2009-73EA-7A40-8F23-C20094881FD7}" srcOrd="0" destOrd="0" presId="urn:microsoft.com/office/officeart/2005/8/layout/hierarchy6"/>
    <dgm:cxn modelId="{9744CCAA-9921-5043-B17A-FE1697126325}" srcId="{262F52C7-2A58-EE49-9CEE-BEC55F71565F}" destId="{93C3B470-557B-5647-BA37-C0FC9ABE7970}" srcOrd="0" destOrd="0" parTransId="{D18EB181-672D-154B-9350-9FFFEDFFA791}" sibTransId="{0BE1D12B-0ABA-B844-85DB-037E1B32B963}"/>
    <dgm:cxn modelId="{6AA548BA-2210-074A-9020-FD608CE7D9BB}" type="presOf" srcId="{51887121-1757-D04A-A1C8-36B2617A33DE}" destId="{2EAAFCE9-6704-2948-B799-A0DD9211A051}" srcOrd="0" destOrd="0" presId="urn:microsoft.com/office/officeart/2005/8/layout/hierarchy6"/>
    <dgm:cxn modelId="{222DB3C1-B332-3241-8AA2-BEFC54419283}" type="presOf" srcId="{DE33788E-5E15-C041-A184-1DBE32F8FCEF}" destId="{5D794198-3905-8B47-A69E-94F31DFC2BD7}" srcOrd="0" destOrd="0" presId="urn:microsoft.com/office/officeart/2005/8/layout/hierarchy6"/>
    <dgm:cxn modelId="{ECAC72C9-C713-694A-832B-8FC9A1EEDEAE}" srcId="{DE33788E-5E15-C041-A184-1DBE32F8FCEF}" destId="{4D06A95B-CCC2-7546-8FF8-B887F041787F}" srcOrd="1" destOrd="0" parTransId="{17D80671-330B-C545-BFD4-2768FEDF29DC}" sibTransId="{EE79DADD-20B3-C241-B77E-8DDC51973732}"/>
    <dgm:cxn modelId="{557A92D3-7AD8-6D45-923A-C297947AB60B}" type="presOf" srcId="{0888AA6B-1A65-A645-B6BD-A2C02B8E55BB}" destId="{7FE2045B-3F24-E641-9E27-C720BD892159}" srcOrd="0" destOrd="0" presId="urn:microsoft.com/office/officeart/2005/8/layout/hierarchy6"/>
    <dgm:cxn modelId="{E13602DE-72EC-584A-BD52-9A1443BF98DA}" type="presOf" srcId="{262F52C7-2A58-EE49-9CEE-BEC55F71565F}" destId="{BBFA7E84-7D40-4D4D-BDD9-86E1CBF32936}" srcOrd="0" destOrd="0" presId="urn:microsoft.com/office/officeart/2005/8/layout/hierarchy6"/>
    <dgm:cxn modelId="{438B47E8-D7DF-ED41-B756-1222BACEDDC4}" srcId="{F2CC4F5C-C479-C849-893A-EF8AAB5CC530}" destId="{B6E20081-178A-6140-BD2F-7E2C76D8900F}" srcOrd="0" destOrd="0" parTransId="{7533FFFD-2234-1C41-B735-DA738CE4B69C}" sibTransId="{AD102156-E417-0444-AAB6-B62FD0530786}"/>
    <dgm:cxn modelId="{F38A3CEC-20E1-CE4B-9272-2B1092083F51}" srcId="{4C2772A9-6164-3A49-A93F-2FCFAE8AAC1F}" destId="{262F52C7-2A58-EE49-9CEE-BEC55F71565F}" srcOrd="0" destOrd="0" parTransId="{A964A31F-01C9-1442-B520-654E67D4EB5A}" sibTransId="{3DA36ED8-D999-AE4D-85C9-F292ED0ABB07}"/>
    <dgm:cxn modelId="{4D9EBAEC-4D3A-1640-A229-933D2326B8F9}" type="presOf" srcId="{4C2772A9-6164-3A49-A93F-2FCFAE8AAC1F}" destId="{FE36E4FC-53FD-CE4C-86E6-F402068B1BAA}" srcOrd="0" destOrd="0" presId="urn:microsoft.com/office/officeart/2005/8/layout/hierarchy6"/>
    <dgm:cxn modelId="{9D964FEF-13B2-DC4C-A505-31DC02A36360}" srcId="{262F52C7-2A58-EE49-9CEE-BEC55F71565F}" destId="{B95BC6D7-9EC2-694B-A16D-2F230BC6A3C1}" srcOrd="1" destOrd="0" parTransId="{7D418A67-8588-CE47-9E52-1F3B64E57039}" sibTransId="{02FB9AA2-1397-4E47-A15E-B82DED312570}"/>
    <dgm:cxn modelId="{C76FF5AB-3634-7049-80F7-1AF22AB8E0D2}" type="presParOf" srcId="{1568725B-A3FF-E547-9027-5A7D6E1D87BC}" destId="{995A61FF-2E06-D44D-AB80-253D1591C4CA}" srcOrd="0" destOrd="0" presId="urn:microsoft.com/office/officeart/2005/8/layout/hierarchy6"/>
    <dgm:cxn modelId="{689FC601-C293-AE46-96FB-16A053E8D888}" type="presParOf" srcId="{995A61FF-2E06-D44D-AB80-253D1591C4CA}" destId="{63D93ED7-4AAB-424C-8320-A94F2344033F}" srcOrd="0" destOrd="0" presId="urn:microsoft.com/office/officeart/2005/8/layout/hierarchy6"/>
    <dgm:cxn modelId="{2A144B7C-D90E-284E-AEDF-8CC1BC9CD8C4}" type="presParOf" srcId="{63D93ED7-4AAB-424C-8320-A94F2344033F}" destId="{61DB4F0F-7B08-5D49-B4C0-FB954C2471DD}" srcOrd="0" destOrd="0" presId="urn:microsoft.com/office/officeart/2005/8/layout/hierarchy6"/>
    <dgm:cxn modelId="{763B2209-0CD9-2B47-B3FD-10BC97C2155C}" type="presParOf" srcId="{61DB4F0F-7B08-5D49-B4C0-FB954C2471DD}" destId="{1D3D12F6-9512-5E40-886D-01C73BA79EF2}" srcOrd="0" destOrd="0" presId="urn:microsoft.com/office/officeart/2005/8/layout/hierarchy6"/>
    <dgm:cxn modelId="{B662DF35-EBA5-CC4F-8C67-0D9B67326A3D}" type="presParOf" srcId="{61DB4F0F-7B08-5D49-B4C0-FB954C2471DD}" destId="{BD5CD34F-A718-C946-A62D-95E037ECF076}" srcOrd="1" destOrd="0" presId="urn:microsoft.com/office/officeart/2005/8/layout/hierarchy6"/>
    <dgm:cxn modelId="{2DC77E41-3D8D-8E46-86E1-C84B07BDC0B2}" type="presParOf" srcId="{BD5CD34F-A718-C946-A62D-95E037ECF076}" destId="{BB958662-F517-E543-ACA6-E7ADA761C076}" srcOrd="0" destOrd="0" presId="urn:microsoft.com/office/officeart/2005/8/layout/hierarchy6"/>
    <dgm:cxn modelId="{41F26CAF-B0B5-7141-82F0-F3AE9E5B978C}" type="presParOf" srcId="{BD5CD34F-A718-C946-A62D-95E037ECF076}" destId="{00888955-BB08-A342-AA0C-74FDDD780453}" srcOrd="1" destOrd="0" presId="urn:microsoft.com/office/officeart/2005/8/layout/hierarchy6"/>
    <dgm:cxn modelId="{F21F0E98-6E20-AE47-9DE1-05878545ABEA}" type="presParOf" srcId="{00888955-BB08-A342-AA0C-74FDDD780453}" destId="{2EAAFCE9-6704-2948-B799-A0DD9211A051}" srcOrd="0" destOrd="0" presId="urn:microsoft.com/office/officeart/2005/8/layout/hierarchy6"/>
    <dgm:cxn modelId="{620311C5-78EC-DA4B-820E-42C66E91B164}" type="presParOf" srcId="{00888955-BB08-A342-AA0C-74FDDD780453}" destId="{25EB66FB-2D59-8D43-A648-9C3504C85AAA}" srcOrd="1" destOrd="0" presId="urn:microsoft.com/office/officeart/2005/8/layout/hierarchy6"/>
    <dgm:cxn modelId="{D8D44B2E-23DE-774B-B652-F46121FC0ED2}" type="presParOf" srcId="{25EB66FB-2D59-8D43-A648-9C3504C85AAA}" destId="{7FE2045B-3F24-E641-9E27-C720BD892159}" srcOrd="0" destOrd="0" presId="urn:microsoft.com/office/officeart/2005/8/layout/hierarchy6"/>
    <dgm:cxn modelId="{3CC4D405-3C11-EF45-B1D6-4FA714C11DAA}" type="presParOf" srcId="{25EB66FB-2D59-8D43-A648-9C3504C85AAA}" destId="{A69B85D8-1837-EB42-8D3E-571F4DDC1ABC}" srcOrd="1" destOrd="0" presId="urn:microsoft.com/office/officeart/2005/8/layout/hierarchy6"/>
    <dgm:cxn modelId="{8B1A3E1E-E0AF-8D43-BFCA-05D7E3420D75}" type="presParOf" srcId="{A69B85D8-1837-EB42-8D3E-571F4DDC1ABC}" destId="{FE36E4FC-53FD-CE4C-86E6-F402068B1BAA}" srcOrd="0" destOrd="0" presId="urn:microsoft.com/office/officeart/2005/8/layout/hierarchy6"/>
    <dgm:cxn modelId="{C0517FB0-A027-2B47-B0FE-A8565FB79CF7}" type="presParOf" srcId="{A69B85D8-1837-EB42-8D3E-571F4DDC1ABC}" destId="{7CBE7E08-188F-3442-8A6D-C2383AF07530}" srcOrd="1" destOrd="0" presId="urn:microsoft.com/office/officeart/2005/8/layout/hierarchy6"/>
    <dgm:cxn modelId="{3B9A17B0-E2A8-CC4D-A05E-9C6295F57ED2}" type="presParOf" srcId="{7CBE7E08-188F-3442-8A6D-C2383AF07530}" destId="{5961BBC9-1A63-8540-9EF4-BA94DB44ABDA}" srcOrd="0" destOrd="0" presId="urn:microsoft.com/office/officeart/2005/8/layout/hierarchy6"/>
    <dgm:cxn modelId="{8915792C-2037-9248-82B2-C2F68CECE916}" type="presParOf" srcId="{7CBE7E08-188F-3442-8A6D-C2383AF07530}" destId="{F1B31154-E949-5C45-846C-5911F436277F}" srcOrd="1" destOrd="0" presId="urn:microsoft.com/office/officeart/2005/8/layout/hierarchy6"/>
    <dgm:cxn modelId="{4942419C-816E-0140-A741-32B85F9FBD8F}" type="presParOf" srcId="{F1B31154-E949-5C45-846C-5911F436277F}" destId="{BBFA7E84-7D40-4D4D-BDD9-86E1CBF32936}" srcOrd="0" destOrd="0" presId="urn:microsoft.com/office/officeart/2005/8/layout/hierarchy6"/>
    <dgm:cxn modelId="{5A154193-F350-0649-989B-0F06B1EA5F68}" type="presParOf" srcId="{F1B31154-E949-5C45-846C-5911F436277F}" destId="{CE0B416D-3A47-734B-BA2C-17E22DF0A2AB}" srcOrd="1" destOrd="0" presId="urn:microsoft.com/office/officeart/2005/8/layout/hierarchy6"/>
    <dgm:cxn modelId="{9DA0E3C3-0B80-3E4A-9402-C237228147C8}" type="presParOf" srcId="{CE0B416D-3A47-734B-BA2C-17E22DF0A2AB}" destId="{9F3ADFAC-AFE5-D642-9CEA-CD5F269F2875}" srcOrd="0" destOrd="0" presId="urn:microsoft.com/office/officeart/2005/8/layout/hierarchy6"/>
    <dgm:cxn modelId="{3AA48864-051B-9146-858F-6477020D47F4}" type="presParOf" srcId="{CE0B416D-3A47-734B-BA2C-17E22DF0A2AB}" destId="{063F4EBE-F27C-FE47-A196-9059E94A3E7C}" srcOrd="1" destOrd="0" presId="urn:microsoft.com/office/officeart/2005/8/layout/hierarchy6"/>
    <dgm:cxn modelId="{988737BC-5EA2-E044-87C0-817123808D5A}" type="presParOf" srcId="{063F4EBE-F27C-FE47-A196-9059E94A3E7C}" destId="{1B562B4F-6333-BD43-A126-091F349B0523}" srcOrd="0" destOrd="0" presId="urn:microsoft.com/office/officeart/2005/8/layout/hierarchy6"/>
    <dgm:cxn modelId="{EEBEBA93-6FA9-0B40-BCBB-A087E9CFEE92}" type="presParOf" srcId="{063F4EBE-F27C-FE47-A196-9059E94A3E7C}" destId="{1F92C532-8BDE-DE45-8C27-B13A6746C8D5}" srcOrd="1" destOrd="0" presId="urn:microsoft.com/office/officeart/2005/8/layout/hierarchy6"/>
    <dgm:cxn modelId="{14733EF4-DE8A-1741-8FA6-217A4BF61115}" type="presParOf" srcId="{CE0B416D-3A47-734B-BA2C-17E22DF0A2AB}" destId="{EC4D2009-73EA-7A40-8F23-C20094881FD7}" srcOrd="2" destOrd="0" presId="urn:microsoft.com/office/officeart/2005/8/layout/hierarchy6"/>
    <dgm:cxn modelId="{31394A9D-E0DF-564B-A00A-AF0B3A739080}" type="presParOf" srcId="{CE0B416D-3A47-734B-BA2C-17E22DF0A2AB}" destId="{3F0233E1-6DED-6C4E-83D1-FA6638700680}" srcOrd="3" destOrd="0" presId="urn:microsoft.com/office/officeart/2005/8/layout/hierarchy6"/>
    <dgm:cxn modelId="{2EB0BF4A-1754-964D-BF93-A94DA56FEA3F}" type="presParOf" srcId="{3F0233E1-6DED-6C4E-83D1-FA6638700680}" destId="{E6A071D0-9891-804E-92EF-82D3F0059B94}" srcOrd="0" destOrd="0" presId="urn:microsoft.com/office/officeart/2005/8/layout/hierarchy6"/>
    <dgm:cxn modelId="{55DCD8C7-912C-3447-95B8-F71DF43823C1}" type="presParOf" srcId="{3F0233E1-6DED-6C4E-83D1-FA6638700680}" destId="{C9924928-0FDD-974F-AB24-432CFE7BB0DE}" srcOrd="1" destOrd="0" presId="urn:microsoft.com/office/officeart/2005/8/layout/hierarchy6"/>
    <dgm:cxn modelId="{A516BDAE-9735-AE43-A918-A0A787D43B87}" type="presParOf" srcId="{7CBE7E08-188F-3442-8A6D-C2383AF07530}" destId="{B736323D-4056-E14E-A7DE-481E9F8BDD8A}" srcOrd="2" destOrd="0" presId="urn:microsoft.com/office/officeart/2005/8/layout/hierarchy6"/>
    <dgm:cxn modelId="{F6B14500-95D2-B24B-8762-561644BE6809}" type="presParOf" srcId="{7CBE7E08-188F-3442-8A6D-C2383AF07530}" destId="{2CDB0D0E-AAF0-D64D-BA3D-2F946586263D}" srcOrd="3" destOrd="0" presId="urn:microsoft.com/office/officeart/2005/8/layout/hierarchy6"/>
    <dgm:cxn modelId="{DF57D8C8-258F-F840-BF22-92F04683426A}" type="presParOf" srcId="{2CDB0D0E-AAF0-D64D-BA3D-2F946586263D}" destId="{5D794198-3905-8B47-A69E-94F31DFC2BD7}" srcOrd="0" destOrd="0" presId="urn:microsoft.com/office/officeart/2005/8/layout/hierarchy6"/>
    <dgm:cxn modelId="{8C2614A2-6F55-2742-AA98-4769F828B765}" type="presParOf" srcId="{2CDB0D0E-AAF0-D64D-BA3D-2F946586263D}" destId="{ABF0F339-A4C4-F24B-AEC5-72B0178390CB}" srcOrd="1" destOrd="0" presId="urn:microsoft.com/office/officeart/2005/8/layout/hierarchy6"/>
    <dgm:cxn modelId="{687AE12C-E6A3-B943-9CF1-109DC541D847}" type="presParOf" srcId="{ABF0F339-A4C4-F24B-AEC5-72B0178390CB}" destId="{66106723-4CFC-954A-B8F5-1F645B357DE2}" srcOrd="0" destOrd="0" presId="urn:microsoft.com/office/officeart/2005/8/layout/hierarchy6"/>
    <dgm:cxn modelId="{DD259B08-9566-884A-99A8-7E040D6DB426}" type="presParOf" srcId="{ABF0F339-A4C4-F24B-AEC5-72B0178390CB}" destId="{28BA4AA7-272E-AA4B-AB5A-C910741B8ADD}" srcOrd="1" destOrd="0" presId="urn:microsoft.com/office/officeart/2005/8/layout/hierarchy6"/>
    <dgm:cxn modelId="{13B166A6-3126-BA48-95D5-F8749CFA4603}" type="presParOf" srcId="{28BA4AA7-272E-AA4B-AB5A-C910741B8ADD}" destId="{435D44C4-E687-9B48-8CF7-3F14B7218919}" srcOrd="0" destOrd="0" presId="urn:microsoft.com/office/officeart/2005/8/layout/hierarchy6"/>
    <dgm:cxn modelId="{4E93DA39-8CA4-E843-AFBB-0B0BD56B4F83}" type="presParOf" srcId="{28BA4AA7-272E-AA4B-AB5A-C910741B8ADD}" destId="{B19564D3-7D76-C546-8270-A503EB80E9E6}" srcOrd="1" destOrd="0" presId="urn:microsoft.com/office/officeart/2005/8/layout/hierarchy6"/>
    <dgm:cxn modelId="{676B7218-593E-2544-B77D-B21376C714A0}" type="presParOf" srcId="{ABF0F339-A4C4-F24B-AEC5-72B0178390CB}" destId="{3913024F-4436-1C42-90F8-AEA67571B9CB}" srcOrd="2" destOrd="0" presId="urn:microsoft.com/office/officeart/2005/8/layout/hierarchy6"/>
    <dgm:cxn modelId="{3E6D7C98-5BFE-184E-A133-58A270DFB562}" type="presParOf" srcId="{ABF0F339-A4C4-F24B-AEC5-72B0178390CB}" destId="{5B23F017-2B27-BA4E-B824-DD0B987F5AB1}" srcOrd="3" destOrd="0" presId="urn:microsoft.com/office/officeart/2005/8/layout/hierarchy6"/>
    <dgm:cxn modelId="{AB66C56D-ACBC-BB43-B640-C5A53E7D9DB8}" type="presParOf" srcId="{5B23F017-2B27-BA4E-B824-DD0B987F5AB1}" destId="{BB0F8F3B-D86F-6D48-8F45-1DE9372B813D}" srcOrd="0" destOrd="0" presId="urn:microsoft.com/office/officeart/2005/8/layout/hierarchy6"/>
    <dgm:cxn modelId="{6556457F-B0A9-0449-AD88-6224B6526BCA}" type="presParOf" srcId="{5B23F017-2B27-BA4E-B824-DD0B987F5AB1}" destId="{7E087696-62DC-344A-AEBC-C3BA1933AE76}" srcOrd="1" destOrd="0" presId="urn:microsoft.com/office/officeart/2005/8/layout/hierarchy6"/>
    <dgm:cxn modelId="{F739E3A6-1775-CB4B-96AC-404C2AFF64ED}" type="presParOf" srcId="{1568725B-A3FF-E547-9027-5A7D6E1D87BC}" destId="{3267FF54-45B9-5148-847D-B068266BF8E4}"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CC4F5C-C479-C849-893A-EF8AAB5CC530}" type="doc">
      <dgm:prSet loTypeId="urn:microsoft.com/office/officeart/2005/8/layout/hierarchy6" loCatId="" qsTypeId="urn:microsoft.com/office/officeart/2005/8/quickstyle/simple1" qsCatId="simple" csTypeId="urn:microsoft.com/office/officeart/2005/8/colors/accent1_2" csCatId="accent1" phldr="1"/>
      <dgm:spPr/>
      <dgm:t>
        <a:bodyPr/>
        <a:lstStyle/>
        <a:p>
          <a:endParaRPr lang="en-US"/>
        </a:p>
      </dgm:t>
    </dgm:pt>
    <dgm:pt modelId="{B6E20081-178A-6140-BD2F-7E2C76D8900F}">
      <dgm:prSet phldrT="[Text]"/>
      <dgm:spPr/>
      <dgm:t>
        <a:bodyPr/>
        <a:lstStyle/>
        <a:p>
          <a:r>
            <a:rPr lang="en-US" dirty="0"/>
            <a:t>/</a:t>
          </a:r>
        </a:p>
      </dgm:t>
    </dgm:pt>
    <dgm:pt modelId="{7533FFFD-2234-1C41-B735-DA738CE4B69C}" type="parTrans" cxnId="{438B47E8-D7DF-ED41-B756-1222BACEDDC4}">
      <dgm:prSet/>
      <dgm:spPr/>
      <dgm:t>
        <a:bodyPr/>
        <a:lstStyle/>
        <a:p>
          <a:endParaRPr lang="en-US"/>
        </a:p>
      </dgm:t>
    </dgm:pt>
    <dgm:pt modelId="{AD102156-E417-0444-AAB6-B62FD0530786}" type="sibTrans" cxnId="{438B47E8-D7DF-ED41-B756-1222BACEDDC4}">
      <dgm:prSet/>
      <dgm:spPr/>
      <dgm:t>
        <a:bodyPr/>
        <a:lstStyle/>
        <a:p>
          <a:endParaRPr lang="en-US"/>
        </a:p>
      </dgm:t>
    </dgm:pt>
    <dgm:pt modelId="{4C2772A9-6164-3A49-A93F-2FCFAE8AAC1F}" type="asst">
      <dgm:prSet phldrT="[Text]"/>
      <dgm:spPr/>
      <dgm:t>
        <a:bodyPr/>
        <a:lstStyle/>
        <a:p>
          <a:r>
            <a:rPr lang="en-US" dirty="0"/>
            <a:t>ne742</a:t>
          </a:r>
        </a:p>
      </dgm:t>
    </dgm:pt>
    <dgm:pt modelId="{0888AA6B-1A65-A645-B6BD-A2C02B8E55BB}" type="parTrans" cxnId="{082F9B5E-6615-4349-95AC-5D58C9D027B0}">
      <dgm:prSet/>
      <dgm:spPr/>
      <dgm:t>
        <a:bodyPr/>
        <a:lstStyle/>
        <a:p>
          <a:endParaRPr lang="en-US"/>
        </a:p>
      </dgm:t>
    </dgm:pt>
    <dgm:pt modelId="{E1D4EB9B-E6F5-9942-B55B-6D4AE7083C66}" type="sibTrans" cxnId="{082F9B5E-6615-4349-95AC-5D58C9D027B0}">
      <dgm:prSet/>
      <dgm:spPr/>
      <dgm:t>
        <a:bodyPr/>
        <a:lstStyle/>
        <a:p>
          <a:endParaRPr lang="en-US"/>
        </a:p>
      </dgm:t>
    </dgm:pt>
    <dgm:pt modelId="{51887121-1757-D04A-A1C8-36B2617A33DE}">
      <dgm:prSet phldrT="[Text]"/>
      <dgm:spPr/>
      <dgm:t>
        <a:bodyPr/>
        <a:lstStyle/>
        <a:p>
          <a:r>
            <a:rPr lang="en-US" dirty="0" err="1"/>
            <a:t>projectnb</a:t>
          </a:r>
          <a:endParaRPr lang="en-US" dirty="0"/>
        </a:p>
      </dgm:t>
    </dgm:pt>
    <dgm:pt modelId="{FFBDFA88-70A7-3044-95B8-52FA8005027C}" type="parTrans" cxnId="{ACC1DE51-DCE0-B441-8632-285DFDD91894}">
      <dgm:prSet/>
      <dgm:spPr/>
      <dgm:t>
        <a:bodyPr/>
        <a:lstStyle/>
        <a:p>
          <a:endParaRPr lang="en-US"/>
        </a:p>
      </dgm:t>
    </dgm:pt>
    <dgm:pt modelId="{4D170FA7-D29D-1B4D-B8C2-070A35F57D46}" type="sibTrans" cxnId="{ACC1DE51-DCE0-B441-8632-285DFDD91894}">
      <dgm:prSet/>
      <dgm:spPr/>
      <dgm:t>
        <a:bodyPr/>
        <a:lstStyle/>
        <a:p>
          <a:endParaRPr lang="en-US"/>
        </a:p>
      </dgm:t>
    </dgm:pt>
    <dgm:pt modelId="{DE33788E-5E15-C041-A184-1DBE32F8FCEF}">
      <dgm:prSet phldrT="[Text]"/>
      <dgm:spPr/>
      <dgm:t>
        <a:bodyPr/>
        <a:lstStyle/>
        <a:p>
          <a:r>
            <a:rPr lang="en-US" dirty="0"/>
            <a:t>students</a:t>
          </a:r>
        </a:p>
      </dgm:t>
    </dgm:pt>
    <dgm:pt modelId="{83188D6A-44E3-2144-8A3A-3C0E4EB9C100}" type="parTrans" cxnId="{4451D682-2FA5-724A-87E6-87A2767E8CEA}">
      <dgm:prSet/>
      <dgm:spPr/>
      <dgm:t>
        <a:bodyPr/>
        <a:lstStyle/>
        <a:p>
          <a:endParaRPr lang="en-US"/>
        </a:p>
      </dgm:t>
    </dgm:pt>
    <dgm:pt modelId="{44CD67E8-B2EF-E444-8190-B9C326039246}" type="sibTrans" cxnId="{4451D682-2FA5-724A-87E6-87A2767E8CEA}">
      <dgm:prSet/>
      <dgm:spPr/>
      <dgm:t>
        <a:bodyPr/>
        <a:lstStyle/>
        <a:p>
          <a:endParaRPr lang="en-US"/>
        </a:p>
      </dgm:t>
    </dgm:pt>
    <dgm:pt modelId="{7D9BAE4A-8C75-304A-BC02-56AAF3D243F5}">
      <dgm:prSet phldrT="[Text]"/>
      <dgm:spPr/>
      <dgm:t>
        <a:bodyPr/>
        <a:lstStyle/>
        <a:p>
          <a:r>
            <a:rPr lang="en-US" dirty="0" err="1"/>
            <a:t>kylekurk</a:t>
          </a:r>
          <a:endParaRPr lang="en-US" dirty="0"/>
        </a:p>
      </dgm:t>
    </dgm:pt>
    <dgm:pt modelId="{508294DC-02D0-6242-BA53-E3F47BA05C74}" type="parTrans" cxnId="{93C0EE0C-AB7D-564F-B05C-172C33DD439D}">
      <dgm:prSet/>
      <dgm:spPr/>
      <dgm:t>
        <a:bodyPr/>
        <a:lstStyle/>
        <a:p>
          <a:endParaRPr lang="en-US"/>
        </a:p>
      </dgm:t>
    </dgm:pt>
    <dgm:pt modelId="{723D93B3-48DA-FC47-9E42-F828B5399A8E}" type="sibTrans" cxnId="{93C0EE0C-AB7D-564F-B05C-172C33DD439D}">
      <dgm:prSet/>
      <dgm:spPr/>
      <dgm:t>
        <a:bodyPr/>
        <a:lstStyle/>
        <a:p>
          <a:endParaRPr lang="en-US"/>
        </a:p>
      </dgm:t>
    </dgm:pt>
    <dgm:pt modelId="{262F52C7-2A58-EE49-9CEE-BEC55F71565F}" type="asst">
      <dgm:prSet/>
      <dgm:spPr/>
      <dgm:t>
        <a:bodyPr/>
        <a:lstStyle/>
        <a:p>
          <a:r>
            <a:rPr lang="en-US" dirty="0"/>
            <a:t>materials</a:t>
          </a:r>
        </a:p>
      </dgm:t>
    </dgm:pt>
    <dgm:pt modelId="{A964A31F-01C9-1442-B520-654E67D4EB5A}" type="parTrans" cxnId="{F38A3CEC-20E1-CE4B-9272-2B1092083F51}">
      <dgm:prSet/>
      <dgm:spPr/>
      <dgm:t>
        <a:bodyPr/>
        <a:lstStyle/>
        <a:p>
          <a:endParaRPr lang="en-US"/>
        </a:p>
      </dgm:t>
    </dgm:pt>
    <dgm:pt modelId="{3DA36ED8-D999-AE4D-85C9-F292ED0ABB07}" type="sibTrans" cxnId="{F38A3CEC-20E1-CE4B-9272-2B1092083F51}">
      <dgm:prSet/>
      <dgm:spPr/>
      <dgm:t>
        <a:bodyPr/>
        <a:lstStyle/>
        <a:p>
          <a:endParaRPr lang="en-US"/>
        </a:p>
      </dgm:t>
    </dgm:pt>
    <dgm:pt modelId="{4D06A95B-CCC2-7546-8FF8-B887F041787F}">
      <dgm:prSet phldrT="[Text]"/>
      <dgm:spPr/>
      <dgm:t>
        <a:bodyPr/>
        <a:lstStyle/>
        <a:p>
          <a:r>
            <a:rPr lang="en-US" dirty="0" err="1"/>
            <a:t>kylieisen</a:t>
          </a:r>
          <a:endParaRPr lang="en-US" dirty="0"/>
        </a:p>
      </dgm:t>
    </dgm:pt>
    <dgm:pt modelId="{17D80671-330B-C545-BFD4-2768FEDF29DC}" type="parTrans" cxnId="{ECAC72C9-C713-694A-832B-8FC9A1EEDEAE}">
      <dgm:prSet/>
      <dgm:spPr/>
      <dgm:t>
        <a:bodyPr/>
        <a:lstStyle/>
        <a:p>
          <a:endParaRPr lang="en-US"/>
        </a:p>
      </dgm:t>
    </dgm:pt>
    <dgm:pt modelId="{EE79DADD-20B3-C241-B77E-8DDC51973732}" type="sibTrans" cxnId="{ECAC72C9-C713-694A-832B-8FC9A1EEDEAE}">
      <dgm:prSet/>
      <dgm:spPr/>
      <dgm:t>
        <a:bodyPr/>
        <a:lstStyle/>
        <a:p>
          <a:endParaRPr lang="en-US"/>
        </a:p>
      </dgm:t>
    </dgm:pt>
    <dgm:pt modelId="{93C3B470-557B-5647-BA37-C0FC9ABE7970}" type="asst">
      <dgm:prSet/>
      <dgm:spPr/>
      <dgm:t>
        <a:bodyPr/>
        <a:lstStyle/>
        <a:p>
          <a:r>
            <a:rPr lang="en-US" dirty="0" err="1"/>
            <a:t>fmriprep.tar</a:t>
          </a:r>
          <a:endParaRPr lang="en-US" dirty="0"/>
        </a:p>
      </dgm:t>
    </dgm:pt>
    <dgm:pt modelId="{D18EB181-672D-154B-9350-9FFFEDFFA791}" type="parTrans" cxnId="{9744CCAA-9921-5043-B17A-FE1697126325}">
      <dgm:prSet/>
      <dgm:spPr/>
      <dgm:t>
        <a:bodyPr/>
        <a:lstStyle/>
        <a:p>
          <a:endParaRPr lang="en-US"/>
        </a:p>
      </dgm:t>
    </dgm:pt>
    <dgm:pt modelId="{0BE1D12B-0ABA-B844-85DB-037E1B32B963}" type="sibTrans" cxnId="{9744CCAA-9921-5043-B17A-FE1697126325}">
      <dgm:prSet/>
      <dgm:spPr/>
      <dgm:t>
        <a:bodyPr/>
        <a:lstStyle/>
        <a:p>
          <a:endParaRPr lang="en-US"/>
        </a:p>
      </dgm:t>
    </dgm:pt>
    <dgm:pt modelId="{B95BC6D7-9EC2-694B-A16D-2F230BC6A3C1}" type="asst">
      <dgm:prSet/>
      <dgm:spPr/>
      <dgm:t>
        <a:bodyPr/>
        <a:lstStyle/>
        <a:p>
          <a:r>
            <a:rPr lang="en-US" dirty="0" err="1"/>
            <a:t>code.py</a:t>
          </a:r>
          <a:endParaRPr lang="en-US" dirty="0"/>
        </a:p>
      </dgm:t>
    </dgm:pt>
    <dgm:pt modelId="{7D418A67-8588-CE47-9E52-1F3B64E57039}" type="parTrans" cxnId="{9D964FEF-13B2-DC4C-A505-31DC02A36360}">
      <dgm:prSet/>
      <dgm:spPr/>
      <dgm:t>
        <a:bodyPr/>
        <a:lstStyle/>
        <a:p>
          <a:endParaRPr lang="en-US"/>
        </a:p>
      </dgm:t>
    </dgm:pt>
    <dgm:pt modelId="{02FB9AA2-1397-4E47-A15E-B82DED312570}" type="sibTrans" cxnId="{9D964FEF-13B2-DC4C-A505-31DC02A36360}">
      <dgm:prSet/>
      <dgm:spPr/>
      <dgm:t>
        <a:bodyPr/>
        <a:lstStyle/>
        <a:p>
          <a:endParaRPr lang="en-US"/>
        </a:p>
      </dgm:t>
    </dgm:pt>
    <dgm:pt modelId="{1568725B-A3FF-E547-9027-5A7D6E1D87BC}" type="pres">
      <dgm:prSet presAssocID="{F2CC4F5C-C479-C849-893A-EF8AAB5CC530}" presName="mainComposite" presStyleCnt="0">
        <dgm:presLayoutVars>
          <dgm:chPref val="1"/>
          <dgm:dir/>
          <dgm:animOne val="branch"/>
          <dgm:animLvl val="lvl"/>
          <dgm:resizeHandles val="exact"/>
        </dgm:presLayoutVars>
      </dgm:prSet>
      <dgm:spPr/>
    </dgm:pt>
    <dgm:pt modelId="{995A61FF-2E06-D44D-AB80-253D1591C4CA}" type="pres">
      <dgm:prSet presAssocID="{F2CC4F5C-C479-C849-893A-EF8AAB5CC530}" presName="hierFlow" presStyleCnt="0"/>
      <dgm:spPr/>
    </dgm:pt>
    <dgm:pt modelId="{63D93ED7-4AAB-424C-8320-A94F2344033F}" type="pres">
      <dgm:prSet presAssocID="{F2CC4F5C-C479-C849-893A-EF8AAB5CC530}" presName="hierChild1" presStyleCnt="0">
        <dgm:presLayoutVars>
          <dgm:chPref val="1"/>
          <dgm:animOne val="branch"/>
          <dgm:animLvl val="lvl"/>
        </dgm:presLayoutVars>
      </dgm:prSet>
      <dgm:spPr/>
    </dgm:pt>
    <dgm:pt modelId="{61DB4F0F-7B08-5D49-B4C0-FB954C2471DD}" type="pres">
      <dgm:prSet presAssocID="{B6E20081-178A-6140-BD2F-7E2C76D8900F}" presName="Name14" presStyleCnt="0"/>
      <dgm:spPr/>
    </dgm:pt>
    <dgm:pt modelId="{1D3D12F6-9512-5E40-886D-01C73BA79EF2}" type="pres">
      <dgm:prSet presAssocID="{B6E20081-178A-6140-BD2F-7E2C76D8900F}" presName="level1Shape" presStyleLbl="node0" presStyleIdx="0" presStyleCnt="1">
        <dgm:presLayoutVars>
          <dgm:chPref val="3"/>
        </dgm:presLayoutVars>
      </dgm:prSet>
      <dgm:spPr/>
    </dgm:pt>
    <dgm:pt modelId="{BD5CD34F-A718-C946-A62D-95E037ECF076}" type="pres">
      <dgm:prSet presAssocID="{B6E20081-178A-6140-BD2F-7E2C76D8900F}" presName="hierChild2" presStyleCnt="0"/>
      <dgm:spPr/>
    </dgm:pt>
    <dgm:pt modelId="{BB958662-F517-E543-ACA6-E7ADA761C076}" type="pres">
      <dgm:prSet presAssocID="{FFBDFA88-70A7-3044-95B8-52FA8005027C}" presName="Name19" presStyleLbl="parChTrans1D2" presStyleIdx="0" presStyleCnt="1"/>
      <dgm:spPr/>
    </dgm:pt>
    <dgm:pt modelId="{00888955-BB08-A342-AA0C-74FDDD780453}" type="pres">
      <dgm:prSet presAssocID="{51887121-1757-D04A-A1C8-36B2617A33DE}" presName="Name21" presStyleCnt="0"/>
      <dgm:spPr/>
    </dgm:pt>
    <dgm:pt modelId="{2EAAFCE9-6704-2948-B799-A0DD9211A051}" type="pres">
      <dgm:prSet presAssocID="{51887121-1757-D04A-A1C8-36B2617A33DE}" presName="level2Shape" presStyleLbl="node2" presStyleIdx="0" presStyleCnt="1"/>
      <dgm:spPr/>
    </dgm:pt>
    <dgm:pt modelId="{25EB66FB-2D59-8D43-A648-9C3504C85AAA}" type="pres">
      <dgm:prSet presAssocID="{51887121-1757-D04A-A1C8-36B2617A33DE}" presName="hierChild3" presStyleCnt="0"/>
      <dgm:spPr/>
    </dgm:pt>
    <dgm:pt modelId="{7FE2045B-3F24-E641-9E27-C720BD892159}" type="pres">
      <dgm:prSet presAssocID="{0888AA6B-1A65-A645-B6BD-A2C02B8E55BB}" presName="Name19" presStyleLbl="parChTrans1D3" presStyleIdx="0" presStyleCnt="1"/>
      <dgm:spPr/>
    </dgm:pt>
    <dgm:pt modelId="{A69B85D8-1837-EB42-8D3E-571F4DDC1ABC}" type="pres">
      <dgm:prSet presAssocID="{4C2772A9-6164-3A49-A93F-2FCFAE8AAC1F}" presName="Name21" presStyleCnt="0"/>
      <dgm:spPr/>
    </dgm:pt>
    <dgm:pt modelId="{FE36E4FC-53FD-CE4C-86E6-F402068B1BAA}" type="pres">
      <dgm:prSet presAssocID="{4C2772A9-6164-3A49-A93F-2FCFAE8AAC1F}" presName="level2Shape" presStyleLbl="asst2" presStyleIdx="0" presStyleCnt="4"/>
      <dgm:spPr/>
    </dgm:pt>
    <dgm:pt modelId="{7CBE7E08-188F-3442-8A6D-C2383AF07530}" type="pres">
      <dgm:prSet presAssocID="{4C2772A9-6164-3A49-A93F-2FCFAE8AAC1F}" presName="hierChild3" presStyleCnt="0"/>
      <dgm:spPr/>
    </dgm:pt>
    <dgm:pt modelId="{5961BBC9-1A63-8540-9EF4-BA94DB44ABDA}" type="pres">
      <dgm:prSet presAssocID="{A964A31F-01C9-1442-B520-654E67D4EB5A}" presName="Name19" presStyleLbl="parChTrans1D4" presStyleIdx="0" presStyleCnt="6"/>
      <dgm:spPr/>
    </dgm:pt>
    <dgm:pt modelId="{F1B31154-E949-5C45-846C-5911F436277F}" type="pres">
      <dgm:prSet presAssocID="{262F52C7-2A58-EE49-9CEE-BEC55F71565F}" presName="Name21" presStyleCnt="0"/>
      <dgm:spPr/>
    </dgm:pt>
    <dgm:pt modelId="{BBFA7E84-7D40-4D4D-BDD9-86E1CBF32936}" type="pres">
      <dgm:prSet presAssocID="{262F52C7-2A58-EE49-9CEE-BEC55F71565F}" presName="level2Shape" presStyleLbl="asst2" presStyleIdx="1" presStyleCnt="4"/>
      <dgm:spPr/>
    </dgm:pt>
    <dgm:pt modelId="{CE0B416D-3A47-734B-BA2C-17E22DF0A2AB}" type="pres">
      <dgm:prSet presAssocID="{262F52C7-2A58-EE49-9CEE-BEC55F71565F}" presName="hierChild3" presStyleCnt="0"/>
      <dgm:spPr/>
    </dgm:pt>
    <dgm:pt modelId="{9F3ADFAC-AFE5-D642-9CEA-CD5F269F2875}" type="pres">
      <dgm:prSet presAssocID="{D18EB181-672D-154B-9350-9FFFEDFFA791}" presName="Name19" presStyleLbl="parChTrans1D4" presStyleIdx="1" presStyleCnt="6"/>
      <dgm:spPr/>
    </dgm:pt>
    <dgm:pt modelId="{063F4EBE-F27C-FE47-A196-9059E94A3E7C}" type="pres">
      <dgm:prSet presAssocID="{93C3B470-557B-5647-BA37-C0FC9ABE7970}" presName="Name21" presStyleCnt="0"/>
      <dgm:spPr/>
    </dgm:pt>
    <dgm:pt modelId="{1B562B4F-6333-BD43-A126-091F349B0523}" type="pres">
      <dgm:prSet presAssocID="{93C3B470-557B-5647-BA37-C0FC9ABE7970}" presName="level2Shape" presStyleLbl="asst2" presStyleIdx="2" presStyleCnt="4"/>
      <dgm:spPr>
        <a:prstGeom prst="ellipse">
          <a:avLst/>
        </a:prstGeom>
      </dgm:spPr>
    </dgm:pt>
    <dgm:pt modelId="{1F92C532-8BDE-DE45-8C27-B13A6746C8D5}" type="pres">
      <dgm:prSet presAssocID="{93C3B470-557B-5647-BA37-C0FC9ABE7970}" presName="hierChild3" presStyleCnt="0"/>
      <dgm:spPr/>
    </dgm:pt>
    <dgm:pt modelId="{EC4D2009-73EA-7A40-8F23-C20094881FD7}" type="pres">
      <dgm:prSet presAssocID="{7D418A67-8588-CE47-9E52-1F3B64E57039}" presName="Name19" presStyleLbl="parChTrans1D4" presStyleIdx="2" presStyleCnt="6"/>
      <dgm:spPr/>
    </dgm:pt>
    <dgm:pt modelId="{3F0233E1-6DED-6C4E-83D1-FA6638700680}" type="pres">
      <dgm:prSet presAssocID="{B95BC6D7-9EC2-694B-A16D-2F230BC6A3C1}" presName="Name21" presStyleCnt="0"/>
      <dgm:spPr/>
    </dgm:pt>
    <dgm:pt modelId="{E6A071D0-9891-804E-92EF-82D3F0059B94}" type="pres">
      <dgm:prSet presAssocID="{B95BC6D7-9EC2-694B-A16D-2F230BC6A3C1}" presName="level2Shape" presStyleLbl="asst2" presStyleIdx="3" presStyleCnt="4"/>
      <dgm:spPr>
        <a:prstGeom prst="ellipse">
          <a:avLst/>
        </a:prstGeom>
      </dgm:spPr>
    </dgm:pt>
    <dgm:pt modelId="{C9924928-0FDD-974F-AB24-432CFE7BB0DE}" type="pres">
      <dgm:prSet presAssocID="{B95BC6D7-9EC2-694B-A16D-2F230BC6A3C1}" presName="hierChild3" presStyleCnt="0"/>
      <dgm:spPr/>
    </dgm:pt>
    <dgm:pt modelId="{B736323D-4056-E14E-A7DE-481E9F8BDD8A}" type="pres">
      <dgm:prSet presAssocID="{83188D6A-44E3-2144-8A3A-3C0E4EB9C100}" presName="Name19" presStyleLbl="parChTrans1D4" presStyleIdx="3" presStyleCnt="6"/>
      <dgm:spPr/>
    </dgm:pt>
    <dgm:pt modelId="{2CDB0D0E-AAF0-D64D-BA3D-2F946586263D}" type="pres">
      <dgm:prSet presAssocID="{DE33788E-5E15-C041-A184-1DBE32F8FCEF}" presName="Name21" presStyleCnt="0"/>
      <dgm:spPr/>
    </dgm:pt>
    <dgm:pt modelId="{5D794198-3905-8B47-A69E-94F31DFC2BD7}" type="pres">
      <dgm:prSet presAssocID="{DE33788E-5E15-C041-A184-1DBE32F8FCEF}" presName="level2Shape" presStyleLbl="node4" presStyleIdx="0" presStyleCnt="3"/>
      <dgm:spPr/>
    </dgm:pt>
    <dgm:pt modelId="{ABF0F339-A4C4-F24B-AEC5-72B0178390CB}" type="pres">
      <dgm:prSet presAssocID="{DE33788E-5E15-C041-A184-1DBE32F8FCEF}" presName="hierChild3" presStyleCnt="0"/>
      <dgm:spPr/>
    </dgm:pt>
    <dgm:pt modelId="{66106723-4CFC-954A-B8F5-1F645B357DE2}" type="pres">
      <dgm:prSet presAssocID="{508294DC-02D0-6242-BA53-E3F47BA05C74}" presName="Name19" presStyleLbl="parChTrans1D4" presStyleIdx="4" presStyleCnt="6"/>
      <dgm:spPr/>
    </dgm:pt>
    <dgm:pt modelId="{28BA4AA7-272E-AA4B-AB5A-C910741B8ADD}" type="pres">
      <dgm:prSet presAssocID="{7D9BAE4A-8C75-304A-BC02-56AAF3D243F5}" presName="Name21" presStyleCnt="0"/>
      <dgm:spPr/>
    </dgm:pt>
    <dgm:pt modelId="{435D44C4-E687-9B48-8CF7-3F14B7218919}" type="pres">
      <dgm:prSet presAssocID="{7D9BAE4A-8C75-304A-BC02-56AAF3D243F5}" presName="level2Shape" presStyleLbl="node4" presStyleIdx="1" presStyleCnt="3"/>
      <dgm:spPr/>
    </dgm:pt>
    <dgm:pt modelId="{B19564D3-7D76-C546-8270-A503EB80E9E6}" type="pres">
      <dgm:prSet presAssocID="{7D9BAE4A-8C75-304A-BC02-56AAF3D243F5}" presName="hierChild3" presStyleCnt="0"/>
      <dgm:spPr/>
    </dgm:pt>
    <dgm:pt modelId="{3913024F-4436-1C42-90F8-AEA67571B9CB}" type="pres">
      <dgm:prSet presAssocID="{17D80671-330B-C545-BFD4-2768FEDF29DC}" presName="Name19" presStyleLbl="parChTrans1D4" presStyleIdx="5" presStyleCnt="6"/>
      <dgm:spPr/>
    </dgm:pt>
    <dgm:pt modelId="{5B23F017-2B27-BA4E-B824-DD0B987F5AB1}" type="pres">
      <dgm:prSet presAssocID="{4D06A95B-CCC2-7546-8FF8-B887F041787F}" presName="Name21" presStyleCnt="0"/>
      <dgm:spPr/>
    </dgm:pt>
    <dgm:pt modelId="{BB0F8F3B-D86F-6D48-8F45-1DE9372B813D}" type="pres">
      <dgm:prSet presAssocID="{4D06A95B-CCC2-7546-8FF8-B887F041787F}" presName="level2Shape" presStyleLbl="node4" presStyleIdx="2" presStyleCnt="3"/>
      <dgm:spPr/>
    </dgm:pt>
    <dgm:pt modelId="{7E087696-62DC-344A-AEBC-C3BA1933AE76}" type="pres">
      <dgm:prSet presAssocID="{4D06A95B-CCC2-7546-8FF8-B887F041787F}" presName="hierChild3" presStyleCnt="0"/>
      <dgm:spPr/>
    </dgm:pt>
    <dgm:pt modelId="{3267FF54-45B9-5148-847D-B068266BF8E4}" type="pres">
      <dgm:prSet presAssocID="{F2CC4F5C-C479-C849-893A-EF8AAB5CC530}" presName="bgShapesFlow" presStyleCnt="0"/>
      <dgm:spPr/>
    </dgm:pt>
  </dgm:ptLst>
  <dgm:cxnLst>
    <dgm:cxn modelId="{71A9F000-9EFE-6647-B012-2B676BFD811C}" type="presOf" srcId="{7D9BAE4A-8C75-304A-BC02-56AAF3D243F5}" destId="{435D44C4-E687-9B48-8CF7-3F14B7218919}" srcOrd="0" destOrd="0" presId="urn:microsoft.com/office/officeart/2005/8/layout/hierarchy6"/>
    <dgm:cxn modelId="{36D4B809-D710-1747-84E6-E801036E79AA}" type="presOf" srcId="{508294DC-02D0-6242-BA53-E3F47BA05C74}" destId="{66106723-4CFC-954A-B8F5-1F645B357DE2}" srcOrd="0" destOrd="0" presId="urn:microsoft.com/office/officeart/2005/8/layout/hierarchy6"/>
    <dgm:cxn modelId="{CD60530A-EA03-154C-A491-99A5C6FA9592}" type="presOf" srcId="{4D06A95B-CCC2-7546-8FF8-B887F041787F}" destId="{BB0F8F3B-D86F-6D48-8F45-1DE9372B813D}" srcOrd="0" destOrd="0" presId="urn:microsoft.com/office/officeart/2005/8/layout/hierarchy6"/>
    <dgm:cxn modelId="{93C0EE0C-AB7D-564F-B05C-172C33DD439D}" srcId="{DE33788E-5E15-C041-A184-1DBE32F8FCEF}" destId="{7D9BAE4A-8C75-304A-BC02-56AAF3D243F5}" srcOrd="0" destOrd="0" parTransId="{508294DC-02D0-6242-BA53-E3F47BA05C74}" sibTransId="{723D93B3-48DA-FC47-9E42-F828B5399A8E}"/>
    <dgm:cxn modelId="{FFF2FF15-9C47-934A-AD95-2BA1C283A30D}" type="presOf" srcId="{F2CC4F5C-C479-C849-893A-EF8AAB5CC530}" destId="{1568725B-A3FF-E547-9027-5A7D6E1D87BC}" srcOrd="0" destOrd="0" presId="urn:microsoft.com/office/officeart/2005/8/layout/hierarchy6"/>
    <dgm:cxn modelId="{51936A25-55E6-CA44-A8A2-DFC63CD65060}" type="presOf" srcId="{D18EB181-672D-154B-9350-9FFFEDFFA791}" destId="{9F3ADFAC-AFE5-D642-9CEA-CD5F269F2875}" srcOrd="0" destOrd="0" presId="urn:microsoft.com/office/officeart/2005/8/layout/hierarchy6"/>
    <dgm:cxn modelId="{503AE333-EEA4-7C4D-8119-3FFAEE159231}" type="presOf" srcId="{A964A31F-01C9-1442-B520-654E67D4EB5A}" destId="{5961BBC9-1A63-8540-9EF4-BA94DB44ABDA}" srcOrd="0" destOrd="0" presId="urn:microsoft.com/office/officeart/2005/8/layout/hierarchy6"/>
    <dgm:cxn modelId="{113A4737-0E7E-6747-A96B-715E7FFDE3EE}" type="presOf" srcId="{B95BC6D7-9EC2-694B-A16D-2F230BC6A3C1}" destId="{E6A071D0-9891-804E-92EF-82D3F0059B94}" srcOrd="0" destOrd="0" presId="urn:microsoft.com/office/officeart/2005/8/layout/hierarchy6"/>
    <dgm:cxn modelId="{ACC1DE51-DCE0-B441-8632-285DFDD91894}" srcId="{B6E20081-178A-6140-BD2F-7E2C76D8900F}" destId="{51887121-1757-D04A-A1C8-36B2617A33DE}" srcOrd="0" destOrd="0" parTransId="{FFBDFA88-70A7-3044-95B8-52FA8005027C}" sibTransId="{4D170FA7-D29D-1B4D-B8C2-070A35F57D46}"/>
    <dgm:cxn modelId="{082F9B5E-6615-4349-95AC-5D58C9D027B0}" srcId="{51887121-1757-D04A-A1C8-36B2617A33DE}" destId="{4C2772A9-6164-3A49-A93F-2FCFAE8AAC1F}" srcOrd="0" destOrd="0" parTransId="{0888AA6B-1A65-A645-B6BD-A2C02B8E55BB}" sibTransId="{E1D4EB9B-E6F5-9942-B55B-6D4AE7083C66}"/>
    <dgm:cxn modelId="{A7A08A60-8F79-C04B-B6B6-665E09894B21}" type="presOf" srcId="{93C3B470-557B-5647-BA37-C0FC9ABE7970}" destId="{1B562B4F-6333-BD43-A126-091F349B0523}" srcOrd="0" destOrd="0" presId="urn:microsoft.com/office/officeart/2005/8/layout/hierarchy6"/>
    <dgm:cxn modelId="{4E9A3B65-4692-9C40-9E81-5ABB282F06C3}" type="presOf" srcId="{17D80671-330B-C545-BFD4-2768FEDF29DC}" destId="{3913024F-4436-1C42-90F8-AEA67571B9CB}" srcOrd="0" destOrd="0" presId="urn:microsoft.com/office/officeart/2005/8/layout/hierarchy6"/>
    <dgm:cxn modelId="{B8B57C71-79C0-0448-9F68-F5741843A67B}" type="presOf" srcId="{B6E20081-178A-6140-BD2F-7E2C76D8900F}" destId="{1D3D12F6-9512-5E40-886D-01C73BA79EF2}" srcOrd="0" destOrd="0" presId="urn:microsoft.com/office/officeart/2005/8/layout/hierarchy6"/>
    <dgm:cxn modelId="{4CDDAF72-A220-6644-A785-72F1BD7FA561}" type="presOf" srcId="{FFBDFA88-70A7-3044-95B8-52FA8005027C}" destId="{BB958662-F517-E543-ACA6-E7ADA761C076}" srcOrd="0" destOrd="0" presId="urn:microsoft.com/office/officeart/2005/8/layout/hierarchy6"/>
    <dgm:cxn modelId="{4451D682-2FA5-724A-87E6-87A2767E8CEA}" srcId="{4C2772A9-6164-3A49-A93F-2FCFAE8AAC1F}" destId="{DE33788E-5E15-C041-A184-1DBE32F8FCEF}" srcOrd="1" destOrd="0" parTransId="{83188D6A-44E3-2144-8A3A-3C0E4EB9C100}" sibTransId="{44CD67E8-B2EF-E444-8190-B9C326039246}"/>
    <dgm:cxn modelId="{BDF6FF91-0225-4C47-A92E-3DA8FC0B7CDC}" type="presOf" srcId="{83188D6A-44E3-2144-8A3A-3C0E4EB9C100}" destId="{B736323D-4056-E14E-A7DE-481E9F8BDD8A}" srcOrd="0" destOrd="0" presId="urn:microsoft.com/office/officeart/2005/8/layout/hierarchy6"/>
    <dgm:cxn modelId="{904C99A3-22DD-794F-B514-A4E9D0BD3B3B}" type="presOf" srcId="{7D418A67-8588-CE47-9E52-1F3B64E57039}" destId="{EC4D2009-73EA-7A40-8F23-C20094881FD7}" srcOrd="0" destOrd="0" presId="urn:microsoft.com/office/officeart/2005/8/layout/hierarchy6"/>
    <dgm:cxn modelId="{9744CCAA-9921-5043-B17A-FE1697126325}" srcId="{262F52C7-2A58-EE49-9CEE-BEC55F71565F}" destId="{93C3B470-557B-5647-BA37-C0FC9ABE7970}" srcOrd="0" destOrd="0" parTransId="{D18EB181-672D-154B-9350-9FFFEDFFA791}" sibTransId="{0BE1D12B-0ABA-B844-85DB-037E1B32B963}"/>
    <dgm:cxn modelId="{6AA548BA-2210-074A-9020-FD608CE7D9BB}" type="presOf" srcId="{51887121-1757-D04A-A1C8-36B2617A33DE}" destId="{2EAAFCE9-6704-2948-B799-A0DD9211A051}" srcOrd="0" destOrd="0" presId="urn:microsoft.com/office/officeart/2005/8/layout/hierarchy6"/>
    <dgm:cxn modelId="{222DB3C1-B332-3241-8AA2-BEFC54419283}" type="presOf" srcId="{DE33788E-5E15-C041-A184-1DBE32F8FCEF}" destId="{5D794198-3905-8B47-A69E-94F31DFC2BD7}" srcOrd="0" destOrd="0" presId="urn:microsoft.com/office/officeart/2005/8/layout/hierarchy6"/>
    <dgm:cxn modelId="{ECAC72C9-C713-694A-832B-8FC9A1EEDEAE}" srcId="{DE33788E-5E15-C041-A184-1DBE32F8FCEF}" destId="{4D06A95B-CCC2-7546-8FF8-B887F041787F}" srcOrd="1" destOrd="0" parTransId="{17D80671-330B-C545-BFD4-2768FEDF29DC}" sibTransId="{EE79DADD-20B3-C241-B77E-8DDC51973732}"/>
    <dgm:cxn modelId="{557A92D3-7AD8-6D45-923A-C297947AB60B}" type="presOf" srcId="{0888AA6B-1A65-A645-B6BD-A2C02B8E55BB}" destId="{7FE2045B-3F24-E641-9E27-C720BD892159}" srcOrd="0" destOrd="0" presId="urn:microsoft.com/office/officeart/2005/8/layout/hierarchy6"/>
    <dgm:cxn modelId="{E13602DE-72EC-584A-BD52-9A1443BF98DA}" type="presOf" srcId="{262F52C7-2A58-EE49-9CEE-BEC55F71565F}" destId="{BBFA7E84-7D40-4D4D-BDD9-86E1CBF32936}" srcOrd="0" destOrd="0" presId="urn:microsoft.com/office/officeart/2005/8/layout/hierarchy6"/>
    <dgm:cxn modelId="{438B47E8-D7DF-ED41-B756-1222BACEDDC4}" srcId="{F2CC4F5C-C479-C849-893A-EF8AAB5CC530}" destId="{B6E20081-178A-6140-BD2F-7E2C76D8900F}" srcOrd="0" destOrd="0" parTransId="{7533FFFD-2234-1C41-B735-DA738CE4B69C}" sibTransId="{AD102156-E417-0444-AAB6-B62FD0530786}"/>
    <dgm:cxn modelId="{F38A3CEC-20E1-CE4B-9272-2B1092083F51}" srcId="{4C2772A9-6164-3A49-A93F-2FCFAE8AAC1F}" destId="{262F52C7-2A58-EE49-9CEE-BEC55F71565F}" srcOrd="0" destOrd="0" parTransId="{A964A31F-01C9-1442-B520-654E67D4EB5A}" sibTransId="{3DA36ED8-D999-AE4D-85C9-F292ED0ABB07}"/>
    <dgm:cxn modelId="{4D9EBAEC-4D3A-1640-A229-933D2326B8F9}" type="presOf" srcId="{4C2772A9-6164-3A49-A93F-2FCFAE8AAC1F}" destId="{FE36E4FC-53FD-CE4C-86E6-F402068B1BAA}" srcOrd="0" destOrd="0" presId="urn:microsoft.com/office/officeart/2005/8/layout/hierarchy6"/>
    <dgm:cxn modelId="{9D964FEF-13B2-DC4C-A505-31DC02A36360}" srcId="{262F52C7-2A58-EE49-9CEE-BEC55F71565F}" destId="{B95BC6D7-9EC2-694B-A16D-2F230BC6A3C1}" srcOrd="1" destOrd="0" parTransId="{7D418A67-8588-CE47-9E52-1F3B64E57039}" sibTransId="{02FB9AA2-1397-4E47-A15E-B82DED312570}"/>
    <dgm:cxn modelId="{C76FF5AB-3634-7049-80F7-1AF22AB8E0D2}" type="presParOf" srcId="{1568725B-A3FF-E547-9027-5A7D6E1D87BC}" destId="{995A61FF-2E06-D44D-AB80-253D1591C4CA}" srcOrd="0" destOrd="0" presId="urn:microsoft.com/office/officeart/2005/8/layout/hierarchy6"/>
    <dgm:cxn modelId="{689FC601-C293-AE46-96FB-16A053E8D888}" type="presParOf" srcId="{995A61FF-2E06-D44D-AB80-253D1591C4CA}" destId="{63D93ED7-4AAB-424C-8320-A94F2344033F}" srcOrd="0" destOrd="0" presId="urn:microsoft.com/office/officeart/2005/8/layout/hierarchy6"/>
    <dgm:cxn modelId="{2A144B7C-D90E-284E-AEDF-8CC1BC9CD8C4}" type="presParOf" srcId="{63D93ED7-4AAB-424C-8320-A94F2344033F}" destId="{61DB4F0F-7B08-5D49-B4C0-FB954C2471DD}" srcOrd="0" destOrd="0" presId="urn:microsoft.com/office/officeart/2005/8/layout/hierarchy6"/>
    <dgm:cxn modelId="{763B2209-0CD9-2B47-B3FD-10BC97C2155C}" type="presParOf" srcId="{61DB4F0F-7B08-5D49-B4C0-FB954C2471DD}" destId="{1D3D12F6-9512-5E40-886D-01C73BA79EF2}" srcOrd="0" destOrd="0" presId="urn:microsoft.com/office/officeart/2005/8/layout/hierarchy6"/>
    <dgm:cxn modelId="{B662DF35-EBA5-CC4F-8C67-0D9B67326A3D}" type="presParOf" srcId="{61DB4F0F-7B08-5D49-B4C0-FB954C2471DD}" destId="{BD5CD34F-A718-C946-A62D-95E037ECF076}" srcOrd="1" destOrd="0" presId="urn:microsoft.com/office/officeart/2005/8/layout/hierarchy6"/>
    <dgm:cxn modelId="{2DC77E41-3D8D-8E46-86E1-C84B07BDC0B2}" type="presParOf" srcId="{BD5CD34F-A718-C946-A62D-95E037ECF076}" destId="{BB958662-F517-E543-ACA6-E7ADA761C076}" srcOrd="0" destOrd="0" presId="urn:microsoft.com/office/officeart/2005/8/layout/hierarchy6"/>
    <dgm:cxn modelId="{41F26CAF-B0B5-7141-82F0-F3AE9E5B978C}" type="presParOf" srcId="{BD5CD34F-A718-C946-A62D-95E037ECF076}" destId="{00888955-BB08-A342-AA0C-74FDDD780453}" srcOrd="1" destOrd="0" presId="urn:microsoft.com/office/officeart/2005/8/layout/hierarchy6"/>
    <dgm:cxn modelId="{F21F0E98-6E20-AE47-9DE1-05878545ABEA}" type="presParOf" srcId="{00888955-BB08-A342-AA0C-74FDDD780453}" destId="{2EAAFCE9-6704-2948-B799-A0DD9211A051}" srcOrd="0" destOrd="0" presId="urn:microsoft.com/office/officeart/2005/8/layout/hierarchy6"/>
    <dgm:cxn modelId="{620311C5-78EC-DA4B-820E-42C66E91B164}" type="presParOf" srcId="{00888955-BB08-A342-AA0C-74FDDD780453}" destId="{25EB66FB-2D59-8D43-A648-9C3504C85AAA}" srcOrd="1" destOrd="0" presId="urn:microsoft.com/office/officeart/2005/8/layout/hierarchy6"/>
    <dgm:cxn modelId="{D8D44B2E-23DE-774B-B652-F46121FC0ED2}" type="presParOf" srcId="{25EB66FB-2D59-8D43-A648-9C3504C85AAA}" destId="{7FE2045B-3F24-E641-9E27-C720BD892159}" srcOrd="0" destOrd="0" presId="urn:microsoft.com/office/officeart/2005/8/layout/hierarchy6"/>
    <dgm:cxn modelId="{3CC4D405-3C11-EF45-B1D6-4FA714C11DAA}" type="presParOf" srcId="{25EB66FB-2D59-8D43-A648-9C3504C85AAA}" destId="{A69B85D8-1837-EB42-8D3E-571F4DDC1ABC}" srcOrd="1" destOrd="0" presId="urn:microsoft.com/office/officeart/2005/8/layout/hierarchy6"/>
    <dgm:cxn modelId="{8B1A3E1E-E0AF-8D43-BFCA-05D7E3420D75}" type="presParOf" srcId="{A69B85D8-1837-EB42-8D3E-571F4DDC1ABC}" destId="{FE36E4FC-53FD-CE4C-86E6-F402068B1BAA}" srcOrd="0" destOrd="0" presId="urn:microsoft.com/office/officeart/2005/8/layout/hierarchy6"/>
    <dgm:cxn modelId="{C0517FB0-A027-2B47-B0FE-A8565FB79CF7}" type="presParOf" srcId="{A69B85D8-1837-EB42-8D3E-571F4DDC1ABC}" destId="{7CBE7E08-188F-3442-8A6D-C2383AF07530}" srcOrd="1" destOrd="0" presId="urn:microsoft.com/office/officeart/2005/8/layout/hierarchy6"/>
    <dgm:cxn modelId="{3B9A17B0-E2A8-CC4D-A05E-9C6295F57ED2}" type="presParOf" srcId="{7CBE7E08-188F-3442-8A6D-C2383AF07530}" destId="{5961BBC9-1A63-8540-9EF4-BA94DB44ABDA}" srcOrd="0" destOrd="0" presId="urn:microsoft.com/office/officeart/2005/8/layout/hierarchy6"/>
    <dgm:cxn modelId="{8915792C-2037-9248-82B2-C2F68CECE916}" type="presParOf" srcId="{7CBE7E08-188F-3442-8A6D-C2383AF07530}" destId="{F1B31154-E949-5C45-846C-5911F436277F}" srcOrd="1" destOrd="0" presId="urn:microsoft.com/office/officeart/2005/8/layout/hierarchy6"/>
    <dgm:cxn modelId="{4942419C-816E-0140-A741-32B85F9FBD8F}" type="presParOf" srcId="{F1B31154-E949-5C45-846C-5911F436277F}" destId="{BBFA7E84-7D40-4D4D-BDD9-86E1CBF32936}" srcOrd="0" destOrd="0" presId="urn:microsoft.com/office/officeart/2005/8/layout/hierarchy6"/>
    <dgm:cxn modelId="{5A154193-F350-0649-989B-0F06B1EA5F68}" type="presParOf" srcId="{F1B31154-E949-5C45-846C-5911F436277F}" destId="{CE0B416D-3A47-734B-BA2C-17E22DF0A2AB}" srcOrd="1" destOrd="0" presId="urn:microsoft.com/office/officeart/2005/8/layout/hierarchy6"/>
    <dgm:cxn modelId="{9DA0E3C3-0B80-3E4A-9402-C237228147C8}" type="presParOf" srcId="{CE0B416D-3A47-734B-BA2C-17E22DF0A2AB}" destId="{9F3ADFAC-AFE5-D642-9CEA-CD5F269F2875}" srcOrd="0" destOrd="0" presId="urn:microsoft.com/office/officeart/2005/8/layout/hierarchy6"/>
    <dgm:cxn modelId="{3AA48864-051B-9146-858F-6477020D47F4}" type="presParOf" srcId="{CE0B416D-3A47-734B-BA2C-17E22DF0A2AB}" destId="{063F4EBE-F27C-FE47-A196-9059E94A3E7C}" srcOrd="1" destOrd="0" presId="urn:microsoft.com/office/officeart/2005/8/layout/hierarchy6"/>
    <dgm:cxn modelId="{988737BC-5EA2-E044-87C0-817123808D5A}" type="presParOf" srcId="{063F4EBE-F27C-FE47-A196-9059E94A3E7C}" destId="{1B562B4F-6333-BD43-A126-091F349B0523}" srcOrd="0" destOrd="0" presId="urn:microsoft.com/office/officeart/2005/8/layout/hierarchy6"/>
    <dgm:cxn modelId="{EEBEBA93-6FA9-0B40-BCBB-A087E9CFEE92}" type="presParOf" srcId="{063F4EBE-F27C-FE47-A196-9059E94A3E7C}" destId="{1F92C532-8BDE-DE45-8C27-B13A6746C8D5}" srcOrd="1" destOrd="0" presId="urn:microsoft.com/office/officeart/2005/8/layout/hierarchy6"/>
    <dgm:cxn modelId="{14733EF4-DE8A-1741-8FA6-217A4BF61115}" type="presParOf" srcId="{CE0B416D-3A47-734B-BA2C-17E22DF0A2AB}" destId="{EC4D2009-73EA-7A40-8F23-C20094881FD7}" srcOrd="2" destOrd="0" presId="urn:microsoft.com/office/officeart/2005/8/layout/hierarchy6"/>
    <dgm:cxn modelId="{31394A9D-E0DF-564B-A00A-AF0B3A739080}" type="presParOf" srcId="{CE0B416D-3A47-734B-BA2C-17E22DF0A2AB}" destId="{3F0233E1-6DED-6C4E-83D1-FA6638700680}" srcOrd="3" destOrd="0" presId="urn:microsoft.com/office/officeart/2005/8/layout/hierarchy6"/>
    <dgm:cxn modelId="{2EB0BF4A-1754-964D-BF93-A94DA56FEA3F}" type="presParOf" srcId="{3F0233E1-6DED-6C4E-83D1-FA6638700680}" destId="{E6A071D0-9891-804E-92EF-82D3F0059B94}" srcOrd="0" destOrd="0" presId="urn:microsoft.com/office/officeart/2005/8/layout/hierarchy6"/>
    <dgm:cxn modelId="{55DCD8C7-912C-3447-95B8-F71DF43823C1}" type="presParOf" srcId="{3F0233E1-6DED-6C4E-83D1-FA6638700680}" destId="{C9924928-0FDD-974F-AB24-432CFE7BB0DE}" srcOrd="1" destOrd="0" presId="urn:microsoft.com/office/officeart/2005/8/layout/hierarchy6"/>
    <dgm:cxn modelId="{A516BDAE-9735-AE43-A918-A0A787D43B87}" type="presParOf" srcId="{7CBE7E08-188F-3442-8A6D-C2383AF07530}" destId="{B736323D-4056-E14E-A7DE-481E9F8BDD8A}" srcOrd="2" destOrd="0" presId="urn:microsoft.com/office/officeart/2005/8/layout/hierarchy6"/>
    <dgm:cxn modelId="{F6B14500-95D2-B24B-8762-561644BE6809}" type="presParOf" srcId="{7CBE7E08-188F-3442-8A6D-C2383AF07530}" destId="{2CDB0D0E-AAF0-D64D-BA3D-2F946586263D}" srcOrd="3" destOrd="0" presId="urn:microsoft.com/office/officeart/2005/8/layout/hierarchy6"/>
    <dgm:cxn modelId="{DF57D8C8-258F-F840-BF22-92F04683426A}" type="presParOf" srcId="{2CDB0D0E-AAF0-D64D-BA3D-2F946586263D}" destId="{5D794198-3905-8B47-A69E-94F31DFC2BD7}" srcOrd="0" destOrd="0" presId="urn:microsoft.com/office/officeart/2005/8/layout/hierarchy6"/>
    <dgm:cxn modelId="{8C2614A2-6F55-2742-AA98-4769F828B765}" type="presParOf" srcId="{2CDB0D0E-AAF0-D64D-BA3D-2F946586263D}" destId="{ABF0F339-A4C4-F24B-AEC5-72B0178390CB}" srcOrd="1" destOrd="0" presId="urn:microsoft.com/office/officeart/2005/8/layout/hierarchy6"/>
    <dgm:cxn modelId="{687AE12C-E6A3-B943-9CF1-109DC541D847}" type="presParOf" srcId="{ABF0F339-A4C4-F24B-AEC5-72B0178390CB}" destId="{66106723-4CFC-954A-B8F5-1F645B357DE2}" srcOrd="0" destOrd="0" presId="urn:microsoft.com/office/officeart/2005/8/layout/hierarchy6"/>
    <dgm:cxn modelId="{DD259B08-9566-884A-99A8-7E040D6DB426}" type="presParOf" srcId="{ABF0F339-A4C4-F24B-AEC5-72B0178390CB}" destId="{28BA4AA7-272E-AA4B-AB5A-C910741B8ADD}" srcOrd="1" destOrd="0" presId="urn:microsoft.com/office/officeart/2005/8/layout/hierarchy6"/>
    <dgm:cxn modelId="{13B166A6-3126-BA48-95D5-F8749CFA4603}" type="presParOf" srcId="{28BA4AA7-272E-AA4B-AB5A-C910741B8ADD}" destId="{435D44C4-E687-9B48-8CF7-3F14B7218919}" srcOrd="0" destOrd="0" presId="urn:microsoft.com/office/officeart/2005/8/layout/hierarchy6"/>
    <dgm:cxn modelId="{4E93DA39-8CA4-E843-AFBB-0B0BD56B4F83}" type="presParOf" srcId="{28BA4AA7-272E-AA4B-AB5A-C910741B8ADD}" destId="{B19564D3-7D76-C546-8270-A503EB80E9E6}" srcOrd="1" destOrd="0" presId="urn:microsoft.com/office/officeart/2005/8/layout/hierarchy6"/>
    <dgm:cxn modelId="{676B7218-593E-2544-B77D-B21376C714A0}" type="presParOf" srcId="{ABF0F339-A4C4-F24B-AEC5-72B0178390CB}" destId="{3913024F-4436-1C42-90F8-AEA67571B9CB}" srcOrd="2" destOrd="0" presId="urn:microsoft.com/office/officeart/2005/8/layout/hierarchy6"/>
    <dgm:cxn modelId="{3E6D7C98-5BFE-184E-A133-58A270DFB562}" type="presParOf" srcId="{ABF0F339-A4C4-F24B-AEC5-72B0178390CB}" destId="{5B23F017-2B27-BA4E-B824-DD0B987F5AB1}" srcOrd="3" destOrd="0" presId="urn:microsoft.com/office/officeart/2005/8/layout/hierarchy6"/>
    <dgm:cxn modelId="{AB66C56D-ACBC-BB43-B640-C5A53E7D9DB8}" type="presParOf" srcId="{5B23F017-2B27-BA4E-B824-DD0B987F5AB1}" destId="{BB0F8F3B-D86F-6D48-8F45-1DE9372B813D}" srcOrd="0" destOrd="0" presId="urn:microsoft.com/office/officeart/2005/8/layout/hierarchy6"/>
    <dgm:cxn modelId="{6556457F-B0A9-0449-AD88-6224B6526BCA}" type="presParOf" srcId="{5B23F017-2B27-BA4E-B824-DD0B987F5AB1}" destId="{7E087696-62DC-344A-AEBC-C3BA1933AE76}" srcOrd="1" destOrd="0" presId="urn:microsoft.com/office/officeart/2005/8/layout/hierarchy6"/>
    <dgm:cxn modelId="{F739E3A6-1775-CB4B-96AC-404C2AFF64ED}" type="presParOf" srcId="{1568725B-A3FF-E547-9027-5A7D6E1D87BC}" destId="{3267FF54-45B9-5148-847D-B068266BF8E4}"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CC4F5C-C479-C849-893A-EF8AAB5CC530}" type="doc">
      <dgm:prSet loTypeId="urn:microsoft.com/office/officeart/2005/8/layout/hierarchy6" loCatId="" qsTypeId="urn:microsoft.com/office/officeart/2005/8/quickstyle/simple1" qsCatId="simple" csTypeId="urn:microsoft.com/office/officeart/2005/8/colors/accent1_2" csCatId="accent1" phldr="1"/>
      <dgm:spPr/>
      <dgm:t>
        <a:bodyPr/>
        <a:lstStyle/>
        <a:p>
          <a:endParaRPr lang="en-US"/>
        </a:p>
      </dgm:t>
    </dgm:pt>
    <dgm:pt modelId="{B6E20081-178A-6140-BD2F-7E2C76D8900F}">
      <dgm:prSet phldrT="[Text]"/>
      <dgm:spPr/>
      <dgm:t>
        <a:bodyPr/>
        <a:lstStyle/>
        <a:p>
          <a:r>
            <a:rPr lang="en-US" dirty="0"/>
            <a:t>/</a:t>
          </a:r>
        </a:p>
      </dgm:t>
    </dgm:pt>
    <dgm:pt modelId="{7533FFFD-2234-1C41-B735-DA738CE4B69C}" type="parTrans" cxnId="{438B47E8-D7DF-ED41-B756-1222BACEDDC4}">
      <dgm:prSet/>
      <dgm:spPr/>
      <dgm:t>
        <a:bodyPr/>
        <a:lstStyle/>
        <a:p>
          <a:endParaRPr lang="en-US"/>
        </a:p>
      </dgm:t>
    </dgm:pt>
    <dgm:pt modelId="{AD102156-E417-0444-AAB6-B62FD0530786}" type="sibTrans" cxnId="{438B47E8-D7DF-ED41-B756-1222BACEDDC4}">
      <dgm:prSet/>
      <dgm:spPr/>
      <dgm:t>
        <a:bodyPr/>
        <a:lstStyle/>
        <a:p>
          <a:endParaRPr lang="en-US"/>
        </a:p>
      </dgm:t>
    </dgm:pt>
    <dgm:pt modelId="{4C2772A9-6164-3A49-A93F-2FCFAE8AAC1F}" type="asst">
      <dgm:prSet phldrT="[Text]"/>
      <dgm:spPr/>
      <dgm:t>
        <a:bodyPr/>
        <a:lstStyle/>
        <a:p>
          <a:r>
            <a:rPr lang="en-US" dirty="0"/>
            <a:t>ne742</a:t>
          </a:r>
        </a:p>
      </dgm:t>
    </dgm:pt>
    <dgm:pt modelId="{0888AA6B-1A65-A645-B6BD-A2C02B8E55BB}" type="parTrans" cxnId="{082F9B5E-6615-4349-95AC-5D58C9D027B0}">
      <dgm:prSet/>
      <dgm:spPr/>
      <dgm:t>
        <a:bodyPr/>
        <a:lstStyle/>
        <a:p>
          <a:endParaRPr lang="en-US"/>
        </a:p>
      </dgm:t>
    </dgm:pt>
    <dgm:pt modelId="{E1D4EB9B-E6F5-9942-B55B-6D4AE7083C66}" type="sibTrans" cxnId="{082F9B5E-6615-4349-95AC-5D58C9D027B0}">
      <dgm:prSet/>
      <dgm:spPr/>
      <dgm:t>
        <a:bodyPr/>
        <a:lstStyle/>
        <a:p>
          <a:endParaRPr lang="en-US"/>
        </a:p>
      </dgm:t>
    </dgm:pt>
    <dgm:pt modelId="{51887121-1757-D04A-A1C8-36B2617A33DE}">
      <dgm:prSet phldrT="[Text]"/>
      <dgm:spPr/>
      <dgm:t>
        <a:bodyPr/>
        <a:lstStyle/>
        <a:p>
          <a:r>
            <a:rPr lang="en-US" dirty="0" err="1"/>
            <a:t>projectnb</a:t>
          </a:r>
          <a:endParaRPr lang="en-US" dirty="0"/>
        </a:p>
      </dgm:t>
    </dgm:pt>
    <dgm:pt modelId="{FFBDFA88-70A7-3044-95B8-52FA8005027C}" type="parTrans" cxnId="{ACC1DE51-DCE0-B441-8632-285DFDD91894}">
      <dgm:prSet/>
      <dgm:spPr/>
      <dgm:t>
        <a:bodyPr/>
        <a:lstStyle/>
        <a:p>
          <a:endParaRPr lang="en-US"/>
        </a:p>
      </dgm:t>
    </dgm:pt>
    <dgm:pt modelId="{4D170FA7-D29D-1B4D-B8C2-070A35F57D46}" type="sibTrans" cxnId="{ACC1DE51-DCE0-B441-8632-285DFDD91894}">
      <dgm:prSet/>
      <dgm:spPr/>
      <dgm:t>
        <a:bodyPr/>
        <a:lstStyle/>
        <a:p>
          <a:endParaRPr lang="en-US"/>
        </a:p>
      </dgm:t>
    </dgm:pt>
    <dgm:pt modelId="{DE33788E-5E15-C041-A184-1DBE32F8FCEF}">
      <dgm:prSet phldrT="[Text]"/>
      <dgm:spPr/>
      <dgm:t>
        <a:bodyPr/>
        <a:lstStyle/>
        <a:p>
          <a:r>
            <a:rPr lang="en-US" dirty="0"/>
            <a:t>students</a:t>
          </a:r>
        </a:p>
      </dgm:t>
    </dgm:pt>
    <dgm:pt modelId="{83188D6A-44E3-2144-8A3A-3C0E4EB9C100}" type="parTrans" cxnId="{4451D682-2FA5-724A-87E6-87A2767E8CEA}">
      <dgm:prSet/>
      <dgm:spPr/>
      <dgm:t>
        <a:bodyPr/>
        <a:lstStyle/>
        <a:p>
          <a:endParaRPr lang="en-US"/>
        </a:p>
      </dgm:t>
    </dgm:pt>
    <dgm:pt modelId="{44CD67E8-B2EF-E444-8190-B9C326039246}" type="sibTrans" cxnId="{4451D682-2FA5-724A-87E6-87A2767E8CEA}">
      <dgm:prSet/>
      <dgm:spPr/>
      <dgm:t>
        <a:bodyPr/>
        <a:lstStyle/>
        <a:p>
          <a:endParaRPr lang="en-US"/>
        </a:p>
      </dgm:t>
    </dgm:pt>
    <dgm:pt modelId="{7D9BAE4A-8C75-304A-BC02-56AAF3D243F5}">
      <dgm:prSet phldrT="[Text]"/>
      <dgm:spPr/>
      <dgm:t>
        <a:bodyPr/>
        <a:lstStyle/>
        <a:p>
          <a:r>
            <a:rPr lang="en-US" dirty="0" err="1"/>
            <a:t>kylekurk</a:t>
          </a:r>
          <a:endParaRPr lang="en-US" dirty="0"/>
        </a:p>
      </dgm:t>
    </dgm:pt>
    <dgm:pt modelId="{508294DC-02D0-6242-BA53-E3F47BA05C74}" type="parTrans" cxnId="{93C0EE0C-AB7D-564F-B05C-172C33DD439D}">
      <dgm:prSet/>
      <dgm:spPr/>
      <dgm:t>
        <a:bodyPr/>
        <a:lstStyle/>
        <a:p>
          <a:endParaRPr lang="en-US"/>
        </a:p>
      </dgm:t>
    </dgm:pt>
    <dgm:pt modelId="{723D93B3-48DA-FC47-9E42-F828B5399A8E}" type="sibTrans" cxnId="{93C0EE0C-AB7D-564F-B05C-172C33DD439D}">
      <dgm:prSet/>
      <dgm:spPr/>
      <dgm:t>
        <a:bodyPr/>
        <a:lstStyle/>
        <a:p>
          <a:endParaRPr lang="en-US"/>
        </a:p>
      </dgm:t>
    </dgm:pt>
    <dgm:pt modelId="{262F52C7-2A58-EE49-9CEE-BEC55F71565F}" type="asst">
      <dgm:prSet/>
      <dgm:spPr/>
      <dgm:t>
        <a:bodyPr/>
        <a:lstStyle/>
        <a:p>
          <a:r>
            <a:rPr lang="en-US" dirty="0"/>
            <a:t>materials</a:t>
          </a:r>
        </a:p>
      </dgm:t>
    </dgm:pt>
    <dgm:pt modelId="{A964A31F-01C9-1442-B520-654E67D4EB5A}" type="parTrans" cxnId="{F38A3CEC-20E1-CE4B-9272-2B1092083F51}">
      <dgm:prSet/>
      <dgm:spPr/>
      <dgm:t>
        <a:bodyPr/>
        <a:lstStyle/>
        <a:p>
          <a:endParaRPr lang="en-US"/>
        </a:p>
      </dgm:t>
    </dgm:pt>
    <dgm:pt modelId="{3DA36ED8-D999-AE4D-85C9-F292ED0ABB07}" type="sibTrans" cxnId="{F38A3CEC-20E1-CE4B-9272-2B1092083F51}">
      <dgm:prSet/>
      <dgm:spPr/>
      <dgm:t>
        <a:bodyPr/>
        <a:lstStyle/>
        <a:p>
          <a:endParaRPr lang="en-US"/>
        </a:p>
      </dgm:t>
    </dgm:pt>
    <dgm:pt modelId="{4D06A95B-CCC2-7546-8FF8-B887F041787F}">
      <dgm:prSet phldrT="[Text]"/>
      <dgm:spPr/>
      <dgm:t>
        <a:bodyPr/>
        <a:lstStyle/>
        <a:p>
          <a:r>
            <a:rPr lang="en-US" dirty="0" err="1"/>
            <a:t>kylieisen</a:t>
          </a:r>
          <a:endParaRPr lang="en-US" dirty="0"/>
        </a:p>
      </dgm:t>
    </dgm:pt>
    <dgm:pt modelId="{17D80671-330B-C545-BFD4-2768FEDF29DC}" type="parTrans" cxnId="{ECAC72C9-C713-694A-832B-8FC9A1EEDEAE}">
      <dgm:prSet/>
      <dgm:spPr/>
      <dgm:t>
        <a:bodyPr/>
        <a:lstStyle/>
        <a:p>
          <a:endParaRPr lang="en-US"/>
        </a:p>
      </dgm:t>
    </dgm:pt>
    <dgm:pt modelId="{EE79DADD-20B3-C241-B77E-8DDC51973732}" type="sibTrans" cxnId="{ECAC72C9-C713-694A-832B-8FC9A1EEDEAE}">
      <dgm:prSet/>
      <dgm:spPr/>
      <dgm:t>
        <a:bodyPr/>
        <a:lstStyle/>
        <a:p>
          <a:endParaRPr lang="en-US"/>
        </a:p>
      </dgm:t>
    </dgm:pt>
    <dgm:pt modelId="{93C3B470-557B-5647-BA37-C0FC9ABE7970}" type="asst">
      <dgm:prSet/>
      <dgm:spPr/>
      <dgm:t>
        <a:bodyPr/>
        <a:lstStyle/>
        <a:p>
          <a:r>
            <a:rPr lang="en-US" dirty="0" err="1"/>
            <a:t>fmriprep.tar</a:t>
          </a:r>
          <a:endParaRPr lang="en-US" dirty="0"/>
        </a:p>
      </dgm:t>
    </dgm:pt>
    <dgm:pt modelId="{D18EB181-672D-154B-9350-9FFFEDFFA791}" type="parTrans" cxnId="{9744CCAA-9921-5043-B17A-FE1697126325}">
      <dgm:prSet/>
      <dgm:spPr/>
      <dgm:t>
        <a:bodyPr/>
        <a:lstStyle/>
        <a:p>
          <a:endParaRPr lang="en-US"/>
        </a:p>
      </dgm:t>
    </dgm:pt>
    <dgm:pt modelId="{0BE1D12B-0ABA-B844-85DB-037E1B32B963}" type="sibTrans" cxnId="{9744CCAA-9921-5043-B17A-FE1697126325}">
      <dgm:prSet/>
      <dgm:spPr/>
      <dgm:t>
        <a:bodyPr/>
        <a:lstStyle/>
        <a:p>
          <a:endParaRPr lang="en-US"/>
        </a:p>
      </dgm:t>
    </dgm:pt>
    <dgm:pt modelId="{B95BC6D7-9EC2-694B-A16D-2F230BC6A3C1}" type="asst">
      <dgm:prSet/>
      <dgm:spPr/>
      <dgm:t>
        <a:bodyPr/>
        <a:lstStyle/>
        <a:p>
          <a:r>
            <a:rPr lang="en-US" dirty="0" err="1"/>
            <a:t>code.py</a:t>
          </a:r>
          <a:endParaRPr lang="en-US" dirty="0"/>
        </a:p>
      </dgm:t>
    </dgm:pt>
    <dgm:pt modelId="{7D418A67-8588-CE47-9E52-1F3B64E57039}" type="parTrans" cxnId="{9D964FEF-13B2-DC4C-A505-31DC02A36360}">
      <dgm:prSet/>
      <dgm:spPr/>
      <dgm:t>
        <a:bodyPr/>
        <a:lstStyle/>
        <a:p>
          <a:endParaRPr lang="en-US"/>
        </a:p>
      </dgm:t>
    </dgm:pt>
    <dgm:pt modelId="{02FB9AA2-1397-4E47-A15E-B82DED312570}" type="sibTrans" cxnId="{9D964FEF-13B2-DC4C-A505-31DC02A36360}">
      <dgm:prSet/>
      <dgm:spPr/>
      <dgm:t>
        <a:bodyPr/>
        <a:lstStyle/>
        <a:p>
          <a:endParaRPr lang="en-US"/>
        </a:p>
      </dgm:t>
    </dgm:pt>
    <dgm:pt modelId="{1568725B-A3FF-E547-9027-5A7D6E1D87BC}" type="pres">
      <dgm:prSet presAssocID="{F2CC4F5C-C479-C849-893A-EF8AAB5CC530}" presName="mainComposite" presStyleCnt="0">
        <dgm:presLayoutVars>
          <dgm:chPref val="1"/>
          <dgm:dir/>
          <dgm:animOne val="branch"/>
          <dgm:animLvl val="lvl"/>
          <dgm:resizeHandles val="exact"/>
        </dgm:presLayoutVars>
      </dgm:prSet>
      <dgm:spPr/>
    </dgm:pt>
    <dgm:pt modelId="{995A61FF-2E06-D44D-AB80-253D1591C4CA}" type="pres">
      <dgm:prSet presAssocID="{F2CC4F5C-C479-C849-893A-EF8AAB5CC530}" presName="hierFlow" presStyleCnt="0"/>
      <dgm:spPr/>
    </dgm:pt>
    <dgm:pt modelId="{63D93ED7-4AAB-424C-8320-A94F2344033F}" type="pres">
      <dgm:prSet presAssocID="{F2CC4F5C-C479-C849-893A-EF8AAB5CC530}" presName="hierChild1" presStyleCnt="0">
        <dgm:presLayoutVars>
          <dgm:chPref val="1"/>
          <dgm:animOne val="branch"/>
          <dgm:animLvl val="lvl"/>
        </dgm:presLayoutVars>
      </dgm:prSet>
      <dgm:spPr/>
    </dgm:pt>
    <dgm:pt modelId="{61DB4F0F-7B08-5D49-B4C0-FB954C2471DD}" type="pres">
      <dgm:prSet presAssocID="{B6E20081-178A-6140-BD2F-7E2C76D8900F}" presName="Name14" presStyleCnt="0"/>
      <dgm:spPr/>
    </dgm:pt>
    <dgm:pt modelId="{1D3D12F6-9512-5E40-886D-01C73BA79EF2}" type="pres">
      <dgm:prSet presAssocID="{B6E20081-178A-6140-BD2F-7E2C76D8900F}" presName="level1Shape" presStyleLbl="node0" presStyleIdx="0" presStyleCnt="1">
        <dgm:presLayoutVars>
          <dgm:chPref val="3"/>
        </dgm:presLayoutVars>
      </dgm:prSet>
      <dgm:spPr/>
    </dgm:pt>
    <dgm:pt modelId="{BD5CD34F-A718-C946-A62D-95E037ECF076}" type="pres">
      <dgm:prSet presAssocID="{B6E20081-178A-6140-BD2F-7E2C76D8900F}" presName="hierChild2" presStyleCnt="0"/>
      <dgm:spPr/>
    </dgm:pt>
    <dgm:pt modelId="{BB958662-F517-E543-ACA6-E7ADA761C076}" type="pres">
      <dgm:prSet presAssocID="{FFBDFA88-70A7-3044-95B8-52FA8005027C}" presName="Name19" presStyleLbl="parChTrans1D2" presStyleIdx="0" presStyleCnt="1"/>
      <dgm:spPr/>
    </dgm:pt>
    <dgm:pt modelId="{00888955-BB08-A342-AA0C-74FDDD780453}" type="pres">
      <dgm:prSet presAssocID="{51887121-1757-D04A-A1C8-36B2617A33DE}" presName="Name21" presStyleCnt="0"/>
      <dgm:spPr/>
    </dgm:pt>
    <dgm:pt modelId="{2EAAFCE9-6704-2948-B799-A0DD9211A051}" type="pres">
      <dgm:prSet presAssocID="{51887121-1757-D04A-A1C8-36B2617A33DE}" presName="level2Shape" presStyleLbl="node2" presStyleIdx="0" presStyleCnt="1"/>
      <dgm:spPr/>
    </dgm:pt>
    <dgm:pt modelId="{25EB66FB-2D59-8D43-A648-9C3504C85AAA}" type="pres">
      <dgm:prSet presAssocID="{51887121-1757-D04A-A1C8-36B2617A33DE}" presName="hierChild3" presStyleCnt="0"/>
      <dgm:spPr/>
    </dgm:pt>
    <dgm:pt modelId="{7FE2045B-3F24-E641-9E27-C720BD892159}" type="pres">
      <dgm:prSet presAssocID="{0888AA6B-1A65-A645-B6BD-A2C02B8E55BB}" presName="Name19" presStyleLbl="parChTrans1D3" presStyleIdx="0" presStyleCnt="1"/>
      <dgm:spPr/>
    </dgm:pt>
    <dgm:pt modelId="{A69B85D8-1837-EB42-8D3E-571F4DDC1ABC}" type="pres">
      <dgm:prSet presAssocID="{4C2772A9-6164-3A49-A93F-2FCFAE8AAC1F}" presName="Name21" presStyleCnt="0"/>
      <dgm:spPr/>
    </dgm:pt>
    <dgm:pt modelId="{FE36E4FC-53FD-CE4C-86E6-F402068B1BAA}" type="pres">
      <dgm:prSet presAssocID="{4C2772A9-6164-3A49-A93F-2FCFAE8AAC1F}" presName="level2Shape" presStyleLbl="asst2" presStyleIdx="0" presStyleCnt="4"/>
      <dgm:spPr/>
    </dgm:pt>
    <dgm:pt modelId="{7CBE7E08-188F-3442-8A6D-C2383AF07530}" type="pres">
      <dgm:prSet presAssocID="{4C2772A9-6164-3A49-A93F-2FCFAE8AAC1F}" presName="hierChild3" presStyleCnt="0"/>
      <dgm:spPr/>
    </dgm:pt>
    <dgm:pt modelId="{5961BBC9-1A63-8540-9EF4-BA94DB44ABDA}" type="pres">
      <dgm:prSet presAssocID="{A964A31F-01C9-1442-B520-654E67D4EB5A}" presName="Name19" presStyleLbl="parChTrans1D4" presStyleIdx="0" presStyleCnt="6"/>
      <dgm:spPr/>
    </dgm:pt>
    <dgm:pt modelId="{F1B31154-E949-5C45-846C-5911F436277F}" type="pres">
      <dgm:prSet presAssocID="{262F52C7-2A58-EE49-9CEE-BEC55F71565F}" presName="Name21" presStyleCnt="0"/>
      <dgm:spPr/>
    </dgm:pt>
    <dgm:pt modelId="{BBFA7E84-7D40-4D4D-BDD9-86E1CBF32936}" type="pres">
      <dgm:prSet presAssocID="{262F52C7-2A58-EE49-9CEE-BEC55F71565F}" presName="level2Shape" presStyleLbl="asst2" presStyleIdx="1" presStyleCnt="4"/>
      <dgm:spPr/>
    </dgm:pt>
    <dgm:pt modelId="{CE0B416D-3A47-734B-BA2C-17E22DF0A2AB}" type="pres">
      <dgm:prSet presAssocID="{262F52C7-2A58-EE49-9CEE-BEC55F71565F}" presName="hierChild3" presStyleCnt="0"/>
      <dgm:spPr/>
    </dgm:pt>
    <dgm:pt modelId="{9F3ADFAC-AFE5-D642-9CEA-CD5F269F2875}" type="pres">
      <dgm:prSet presAssocID="{D18EB181-672D-154B-9350-9FFFEDFFA791}" presName="Name19" presStyleLbl="parChTrans1D4" presStyleIdx="1" presStyleCnt="6"/>
      <dgm:spPr/>
    </dgm:pt>
    <dgm:pt modelId="{063F4EBE-F27C-FE47-A196-9059E94A3E7C}" type="pres">
      <dgm:prSet presAssocID="{93C3B470-557B-5647-BA37-C0FC9ABE7970}" presName="Name21" presStyleCnt="0"/>
      <dgm:spPr/>
    </dgm:pt>
    <dgm:pt modelId="{1B562B4F-6333-BD43-A126-091F349B0523}" type="pres">
      <dgm:prSet presAssocID="{93C3B470-557B-5647-BA37-C0FC9ABE7970}" presName="level2Shape" presStyleLbl="asst2" presStyleIdx="2" presStyleCnt="4"/>
      <dgm:spPr>
        <a:prstGeom prst="ellipse">
          <a:avLst/>
        </a:prstGeom>
      </dgm:spPr>
    </dgm:pt>
    <dgm:pt modelId="{1F92C532-8BDE-DE45-8C27-B13A6746C8D5}" type="pres">
      <dgm:prSet presAssocID="{93C3B470-557B-5647-BA37-C0FC9ABE7970}" presName="hierChild3" presStyleCnt="0"/>
      <dgm:spPr/>
    </dgm:pt>
    <dgm:pt modelId="{EC4D2009-73EA-7A40-8F23-C20094881FD7}" type="pres">
      <dgm:prSet presAssocID="{7D418A67-8588-CE47-9E52-1F3B64E57039}" presName="Name19" presStyleLbl="parChTrans1D4" presStyleIdx="2" presStyleCnt="6"/>
      <dgm:spPr/>
    </dgm:pt>
    <dgm:pt modelId="{3F0233E1-6DED-6C4E-83D1-FA6638700680}" type="pres">
      <dgm:prSet presAssocID="{B95BC6D7-9EC2-694B-A16D-2F230BC6A3C1}" presName="Name21" presStyleCnt="0"/>
      <dgm:spPr/>
    </dgm:pt>
    <dgm:pt modelId="{E6A071D0-9891-804E-92EF-82D3F0059B94}" type="pres">
      <dgm:prSet presAssocID="{B95BC6D7-9EC2-694B-A16D-2F230BC6A3C1}" presName="level2Shape" presStyleLbl="asst2" presStyleIdx="3" presStyleCnt="4"/>
      <dgm:spPr>
        <a:prstGeom prst="ellipse">
          <a:avLst/>
        </a:prstGeom>
      </dgm:spPr>
    </dgm:pt>
    <dgm:pt modelId="{C9924928-0FDD-974F-AB24-432CFE7BB0DE}" type="pres">
      <dgm:prSet presAssocID="{B95BC6D7-9EC2-694B-A16D-2F230BC6A3C1}" presName="hierChild3" presStyleCnt="0"/>
      <dgm:spPr/>
    </dgm:pt>
    <dgm:pt modelId="{B736323D-4056-E14E-A7DE-481E9F8BDD8A}" type="pres">
      <dgm:prSet presAssocID="{83188D6A-44E3-2144-8A3A-3C0E4EB9C100}" presName="Name19" presStyleLbl="parChTrans1D4" presStyleIdx="3" presStyleCnt="6"/>
      <dgm:spPr/>
    </dgm:pt>
    <dgm:pt modelId="{2CDB0D0E-AAF0-D64D-BA3D-2F946586263D}" type="pres">
      <dgm:prSet presAssocID="{DE33788E-5E15-C041-A184-1DBE32F8FCEF}" presName="Name21" presStyleCnt="0"/>
      <dgm:spPr/>
    </dgm:pt>
    <dgm:pt modelId="{5D794198-3905-8B47-A69E-94F31DFC2BD7}" type="pres">
      <dgm:prSet presAssocID="{DE33788E-5E15-C041-A184-1DBE32F8FCEF}" presName="level2Shape" presStyleLbl="node4" presStyleIdx="0" presStyleCnt="3"/>
      <dgm:spPr/>
    </dgm:pt>
    <dgm:pt modelId="{ABF0F339-A4C4-F24B-AEC5-72B0178390CB}" type="pres">
      <dgm:prSet presAssocID="{DE33788E-5E15-C041-A184-1DBE32F8FCEF}" presName="hierChild3" presStyleCnt="0"/>
      <dgm:spPr/>
    </dgm:pt>
    <dgm:pt modelId="{66106723-4CFC-954A-B8F5-1F645B357DE2}" type="pres">
      <dgm:prSet presAssocID="{508294DC-02D0-6242-BA53-E3F47BA05C74}" presName="Name19" presStyleLbl="parChTrans1D4" presStyleIdx="4" presStyleCnt="6"/>
      <dgm:spPr/>
    </dgm:pt>
    <dgm:pt modelId="{28BA4AA7-272E-AA4B-AB5A-C910741B8ADD}" type="pres">
      <dgm:prSet presAssocID="{7D9BAE4A-8C75-304A-BC02-56AAF3D243F5}" presName="Name21" presStyleCnt="0"/>
      <dgm:spPr/>
    </dgm:pt>
    <dgm:pt modelId="{435D44C4-E687-9B48-8CF7-3F14B7218919}" type="pres">
      <dgm:prSet presAssocID="{7D9BAE4A-8C75-304A-BC02-56AAF3D243F5}" presName="level2Shape" presStyleLbl="node4" presStyleIdx="1" presStyleCnt="3"/>
      <dgm:spPr/>
    </dgm:pt>
    <dgm:pt modelId="{B19564D3-7D76-C546-8270-A503EB80E9E6}" type="pres">
      <dgm:prSet presAssocID="{7D9BAE4A-8C75-304A-BC02-56AAF3D243F5}" presName="hierChild3" presStyleCnt="0"/>
      <dgm:spPr/>
    </dgm:pt>
    <dgm:pt modelId="{3913024F-4436-1C42-90F8-AEA67571B9CB}" type="pres">
      <dgm:prSet presAssocID="{17D80671-330B-C545-BFD4-2768FEDF29DC}" presName="Name19" presStyleLbl="parChTrans1D4" presStyleIdx="5" presStyleCnt="6"/>
      <dgm:spPr/>
    </dgm:pt>
    <dgm:pt modelId="{5B23F017-2B27-BA4E-B824-DD0B987F5AB1}" type="pres">
      <dgm:prSet presAssocID="{4D06A95B-CCC2-7546-8FF8-B887F041787F}" presName="Name21" presStyleCnt="0"/>
      <dgm:spPr/>
    </dgm:pt>
    <dgm:pt modelId="{BB0F8F3B-D86F-6D48-8F45-1DE9372B813D}" type="pres">
      <dgm:prSet presAssocID="{4D06A95B-CCC2-7546-8FF8-B887F041787F}" presName="level2Shape" presStyleLbl="node4" presStyleIdx="2" presStyleCnt="3"/>
      <dgm:spPr/>
    </dgm:pt>
    <dgm:pt modelId="{7E087696-62DC-344A-AEBC-C3BA1933AE76}" type="pres">
      <dgm:prSet presAssocID="{4D06A95B-CCC2-7546-8FF8-B887F041787F}" presName="hierChild3" presStyleCnt="0"/>
      <dgm:spPr/>
    </dgm:pt>
    <dgm:pt modelId="{3267FF54-45B9-5148-847D-B068266BF8E4}" type="pres">
      <dgm:prSet presAssocID="{F2CC4F5C-C479-C849-893A-EF8AAB5CC530}" presName="bgShapesFlow" presStyleCnt="0"/>
      <dgm:spPr/>
    </dgm:pt>
  </dgm:ptLst>
  <dgm:cxnLst>
    <dgm:cxn modelId="{71A9F000-9EFE-6647-B012-2B676BFD811C}" type="presOf" srcId="{7D9BAE4A-8C75-304A-BC02-56AAF3D243F5}" destId="{435D44C4-E687-9B48-8CF7-3F14B7218919}" srcOrd="0" destOrd="0" presId="urn:microsoft.com/office/officeart/2005/8/layout/hierarchy6"/>
    <dgm:cxn modelId="{36D4B809-D710-1747-84E6-E801036E79AA}" type="presOf" srcId="{508294DC-02D0-6242-BA53-E3F47BA05C74}" destId="{66106723-4CFC-954A-B8F5-1F645B357DE2}" srcOrd="0" destOrd="0" presId="urn:microsoft.com/office/officeart/2005/8/layout/hierarchy6"/>
    <dgm:cxn modelId="{CD60530A-EA03-154C-A491-99A5C6FA9592}" type="presOf" srcId="{4D06A95B-CCC2-7546-8FF8-B887F041787F}" destId="{BB0F8F3B-D86F-6D48-8F45-1DE9372B813D}" srcOrd="0" destOrd="0" presId="urn:microsoft.com/office/officeart/2005/8/layout/hierarchy6"/>
    <dgm:cxn modelId="{93C0EE0C-AB7D-564F-B05C-172C33DD439D}" srcId="{DE33788E-5E15-C041-A184-1DBE32F8FCEF}" destId="{7D9BAE4A-8C75-304A-BC02-56AAF3D243F5}" srcOrd="0" destOrd="0" parTransId="{508294DC-02D0-6242-BA53-E3F47BA05C74}" sibTransId="{723D93B3-48DA-FC47-9E42-F828B5399A8E}"/>
    <dgm:cxn modelId="{FFF2FF15-9C47-934A-AD95-2BA1C283A30D}" type="presOf" srcId="{F2CC4F5C-C479-C849-893A-EF8AAB5CC530}" destId="{1568725B-A3FF-E547-9027-5A7D6E1D87BC}" srcOrd="0" destOrd="0" presId="urn:microsoft.com/office/officeart/2005/8/layout/hierarchy6"/>
    <dgm:cxn modelId="{51936A25-55E6-CA44-A8A2-DFC63CD65060}" type="presOf" srcId="{D18EB181-672D-154B-9350-9FFFEDFFA791}" destId="{9F3ADFAC-AFE5-D642-9CEA-CD5F269F2875}" srcOrd="0" destOrd="0" presId="urn:microsoft.com/office/officeart/2005/8/layout/hierarchy6"/>
    <dgm:cxn modelId="{503AE333-EEA4-7C4D-8119-3FFAEE159231}" type="presOf" srcId="{A964A31F-01C9-1442-B520-654E67D4EB5A}" destId="{5961BBC9-1A63-8540-9EF4-BA94DB44ABDA}" srcOrd="0" destOrd="0" presId="urn:microsoft.com/office/officeart/2005/8/layout/hierarchy6"/>
    <dgm:cxn modelId="{113A4737-0E7E-6747-A96B-715E7FFDE3EE}" type="presOf" srcId="{B95BC6D7-9EC2-694B-A16D-2F230BC6A3C1}" destId="{E6A071D0-9891-804E-92EF-82D3F0059B94}" srcOrd="0" destOrd="0" presId="urn:microsoft.com/office/officeart/2005/8/layout/hierarchy6"/>
    <dgm:cxn modelId="{ACC1DE51-DCE0-B441-8632-285DFDD91894}" srcId="{B6E20081-178A-6140-BD2F-7E2C76D8900F}" destId="{51887121-1757-D04A-A1C8-36B2617A33DE}" srcOrd="0" destOrd="0" parTransId="{FFBDFA88-70A7-3044-95B8-52FA8005027C}" sibTransId="{4D170FA7-D29D-1B4D-B8C2-070A35F57D46}"/>
    <dgm:cxn modelId="{082F9B5E-6615-4349-95AC-5D58C9D027B0}" srcId="{51887121-1757-D04A-A1C8-36B2617A33DE}" destId="{4C2772A9-6164-3A49-A93F-2FCFAE8AAC1F}" srcOrd="0" destOrd="0" parTransId="{0888AA6B-1A65-A645-B6BD-A2C02B8E55BB}" sibTransId="{E1D4EB9B-E6F5-9942-B55B-6D4AE7083C66}"/>
    <dgm:cxn modelId="{A7A08A60-8F79-C04B-B6B6-665E09894B21}" type="presOf" srcId="{93C3B470-557B-5647-BA37-C0FC9ABE7970}" destId="{1B562B4F-6333-BD43-A126-091F349B0523}" srcOrd="0" destOrd="0" presId="urn:microsoft.com/office/officeart/2005/8/layout/hierarchy6"/>
    <dgm:cxn modelId="{4E9A3B65-4692-9C40-9E81-5ABB282F06C3}" type="presOf" srcId="{17D80671-330B-C545-BFD4-2768FEDF29DC}" destId="{3913024F-4436-1C42-90F8-AEA67571B9CB}" srcOrd="0" destOrd="0" presId="urn:microsoft.com/office/officeart/2005/8/layout/hierarchy6"/>
    <dgm:cxn modelId="{B8B57C71-79C0-0448-9F68-F5741843A67B}" type="presOf" srcId="{B6E20081-178A-6140-BD2F-7E2C76D8900F}" destId="{1D3D12F6-9512-5E40-886D-01C73BA79EF2}" srcOrd="0" destOrd="0" presId="urn:microsoft.com/office/officeart/2005/8/layout/hierarchy6"/>
    <dgm:cxn modelId="{4CDDAF72-A220-6644-A785-72F1BD7FA561}" type="presOf" srcId="{FFBDFA88-70A7-3044-95B8-52FA8005027C}" destId="{BB958662-F517-E543-ACA6-E7ADA761C076}" srcOrd="0" destOrd="0" presId="urn:microsoft.com/office/officeart/2005/8/layout/hierarchy6"/>
    <dgm:cxn modelId="{4451D682-2FA5-724A-87E6-87A2767E8CEA}" srcId="{4C2772A9-6164-3A49-A93F-2FCFAE8AAC1F}" destId="{DE33788E-5E15-C041-A184-1DBE32F8FCEF}" srcOrd="1" destOrd="0" parTransId="{83188D6A-44E3-2144-8A3A-3C0E4EB9C100}" sibTransId="{44CD67E8-B2EF-E444-8190-B9C326039246}"/>
    <dgm:cxn modelId="{BDF6FF91-0225-4C47-A92E-3DA8FC0B7CDC}" type="presOf" srcId="{83188D6A-44E3-2144-8A3A-3C0E4EB9C100}" destId="{B736323D-4056-E14E-A7DE-481E9F8BDD8A}" srcOrd="0" destOrd="0" presId="urn:microsoft.com/office/officeart/2005/8/layout/hierarchy6"/>
    <dgm:cxn modelId="{904C99A3-22DD-794F-B514-A4E9D0BD3B3B}" type="presOf" srcId="{7D418A67-8588-CE47-9E52-1F3B64E57039}" destId="{EC4D2009-73EA-7A40-8F23-C20094881FD7}" srcOrd="0" destOrd="0" presId="urn:microsoft.com/office/officeart/2005/8/layout/hierarchy6"/>
    <dgm:cxn modelId="{9744CCAA-9921-5043-B17A-FE1697126325}" srcId="{262F52C7-2A58-EE49-9CEE-BEC55F71565F}" destId="{93C3B470-557B-5647-BA37-C0FC9ABE7970}" srcOrd="0" destOrd="0" parTransId="{D18EB181-672D-154B-9350-9FFFEDFFA791}" sibTransId="{0BE1D12B-0ABA-B844-85DB-037E1B32B963}"/>
    <dgm:cxn modelId="{6AA548BA-2210-074A-9020-FD608CE7D9BB}" type="presOf" srcId="{51887121-1757-D04A-A1C8-36B2617A33DE}" destId="{2EAAFCE9-6704-2948-B799-A0DD9211A051}" srcOrd="0" destOrd="0" presId="urn:microsoft.com/office/officeart/2005/8/layout/hierarchy6"/>
    <dgm:cxn modelId="{222DB3C1-B332-3241-8AA2-BEFC54419283}" type="presOf" srcId="{DE33788E-5E15-C041-A184-1DBE32F8FCEF}" destId="{5D794198-3905-8B47-A69E-94F31DFC2BD7}" srcOrd="0" destOrd="0" presId="urn:microsoft.com/office/officeart/2005/8/layout/hierarchy6"/>
    <dgm:cxn modelId="{ECAC72C9-C713-694A-832B-8FC9A1EEDEAE}" srcId="{DE33788E-5E15-C041-A184-1DBE32F8FCEF}" destId="{4D06A95B-CCC2-7546-8FF8-B887F041787F}" srcOrd="1" destOrd="0" parTransId="{17D80671-330B-C545-BFD4-2768FEDF29DC}" sibTransId="{EE79DADD-20B3-C241-B77E-8DDC51973732}"/>
    <dgm:cxn modelId="{557A92D3-7AD8-6D45-923A-C297947AB60B}" type="presOf" srcId="{0888AA6B-1A65-A645-B6BD-A2C02B8E55BB}" destId="{7FE2045B-3F24-E641-9E27-C720BD892159}" srcOrd="0" destOrd="0" presId="urn:microsoft.com/office/officeart/2005/8/layout/hierarchy6"/>
    <dgm:cxn modelId="{E13602DE-72EC-584A-BD52-9A1443BF98DA}" type="presOf" srcId="{262F52C7-2A58-EE49-9CEE-BEC55F71565F}" destId="{BBFA7E84-7D40-4D4D-BDD9-86E1CBF32936}" srcOrd="0" destOrd="0" presId="urn:microsoft.com/office/officeart/2005/8/layout/hierarchy6"/>
    <dgm:cxn modelId="{438B47E8-D7DF-ED41-B756-1222BACEDDC4}" srcId="{F2CC4F5C-C479-C849-893A-EF8AAB5CC530}" destId="{B6E20081-178A-6140-BD2F-7E2C76D8900F}" srcOrd="0" destOrd="0" parTransId="{7533FFFD-2234-1C41-B735-DA738CE4B69C}" sibTransId="{AD102156-E417-0444-AAB6-B62FD0530786}"/>
    <dgm:cxn modelId="{F38A3CEC-20E1-CE4B-9272-2B1092083F51}" srcId="{4C2772A9-6164-3A49-A93F-2FCFAE8AAC1F}" destId="{262F52C7-2A58-EE49-9CEE-BEC55F71565F}" srcOrd="0" destOrd="0" parTransId="{A964A31F-01C9-1442-B520-654E67D4EB5A}" sibTransId="{3DA36ED8-D999-AE4D-85C9-F292ED0ABB07}"/>
    <dgm:cxn modelId="{4D9EBAEC-4D3A-1640-A229-933D2326B8F9}" type="presOf" srcId="{4C2772A9-6164-3A49-A93F-2FCFAE8AAC1F}" destId="{FE36E4FC-53FD-CE4C-86E6-F402068B1BAA}" srcOrd="0" destOrd="0" presId="urn:microsoft.com/office/officeart/2005/8/layout/hierarchy6"/>
    <dgm:cxn modelId="{9D964FEF-13B2-DC4C-A505-31DC02A36360}" srcId="{262F52C7-2A58-EE49-9CEE-BEC55F71565F}" destId="{B95BC6D7-9EC2-694B-A16D-2F230BC6A3C1}" srcOrd="1" destOrd="0" parTransId="{7D418A67-8588-CE47-9E52-1F3B64E57039}" sibTransId="{02FB9AA2-1397-4E47-A15E-B82DED312570}"/>
    <dgm:cxn modelId="{C76FF5AB-3634-7049-80F7-1AF22AB8E0D2}" type="presParOf" srcId="{1568725B-A3FF-E547-9027-5A7D6E1D87BC}" destId="{995A61FF-2E06-D44D-AB80-253D1591C4CA}" srcOrd="0" destOrd="0" presId="urn:microsoft.com/office/officeart/2005/8/layout/hierarchy6"/>
    <dgm:cxn modelId="{689FC601-C293-AE46-96FB-16A053E8D888}" type="presParOf" srcId="{995A61FF-2E06-D44D-AB80-253D1591C4CA}" destId="{63D93ED7-4AAB-424C-8320-A94F2344033F}" srcOrd="0" destOrd="0" presId="urn:microsoft.com/office/officeart/2005/8/layout/hierarchy6"/>
    <dgm:cxn modelId="{2A144B7C-D90E-284E-AEDF-8CC1BC9CD8C4}" type="presParOf" srcId="{63D93ED7-4AAB-424C-8320-A94F2344033F}" destId="{61DB4F0F-7B08-5D49-B4C0-FB954C2471DD}" srcOrd="0" destOrd="0" presId="urn:microsoft.com/office/officeart/2005/8/layout/hierarchy6"/>
    <dgm:cxn modelId="{763B2209-0CD9-2B47-B3FD-10BC97C2155C}" type="presParOf" srcId="{61DB4F0F-7B08-5D49-B4C0-FB954C2471DD}" destId="{1D3D12F6-9512-5E40-886D-01C73BA79EF2}" srcOrd="0" destOrd="0" presId="urn:microsoft.com/office/officeart/2005/8/layout/hierarchy6"/>
    <dgm:cxn modelId="{B662DF35-EBA5-CC4F-8C67-0D9B67326A3D}" type="presParOf" srcId="{61DB4F0F-7B08-5D49-B4C0-FB954C2471DD}" destId="{BD5CD34F-A718-C946-A62D-95E037ECF076}" srcOrd="1" destOrd="0" presId="urn:microsoft.com/office/officeart/2005/8/layout/hierarchy6"/>
    <dgm:cxn modelId="{2DC77E41-3D8D-8E46-86E1-C84B07BDC0B2}" type="presParOf" srcId="{BD5CD34F-A718-C946-A62D-95E037ECF076}" destId="{BB958662-F517-E543-ACA6-E7ADA761C076}" srcOrd="0" destOrd="0" presId="urn:microsoft.com/office/officeart/2005/8/layout/hierarchy6"/>
    <dgm:cxn modelId="{41F26CAF-B0B5-7141-82F0-F3AE9E5B978C}" type="presParOf" srcId="{BD5CD34F-A718-C946-A62D-95E037ECF076}" destId="{00888955-BB08-A342-AA0C-74FDDD780453}" srcOrd="1" destOrd="0" presId="urn:microsoft.com/office/officeart/2005/8/layout/hierarchy6"/>
    <dgm:cxn modelId="{F21F0E98-6E20-AE47-9DE1-05878545ABEA}" type="presParOf" srcId="{00888955-BB08-A342-AA0C-74FDDD780453}" destId="{2EAAFCE9-6704-2948-B799-A0DD9211A051}" srcOrd="0" destOrd="0" presId="urn:microsoft.com/office/officeart/2005/8/layout/hierarchy6"/>
    <dgm:cxn modelId="{620311C5-78EC-DA4B-820E-42C66E91B164}" type="presParOf" srcId="{00888955-BB08-A342-AA0C-74FDDD780453}" destId="{25EB66FB-2D59-8D43-A648-9C3504C85AAA}" srcOrd="1" destOrd="0" presId="urn:microsoft.com/office/officeart/2005/8/layout/hierarchy6"/>
    <dgm:cxn modelId="{D8D44B2E-23DE-774B-B652-F46121FC0ED2}" type="presParOf" srcId="{25EB66FB-2D59-8D43-A648-9C3504C85AAA}" destId="{7FE2045B-3F24-E641-9E27-C720BD892159}" srcOrd="0" destOrd="0" presId="urn:microsoft.com/office/officeart/2005/8/layout/hierarchy6"/>
    <dgm:cxn modelId="{3CC4D405-3C11-EF45-B1D6-4FA714C11DAA}" type="presParOf" srcId="{25EB66FB-2D59-8D43-A648-9C3504C85AAA}" destId="{A69B85D8-1837-EB42-8D3E-571F4DDC1ABC}" srcOrd="1" destOrd="0" presId="urn:microsoft.com/office/officeart/2005/8/layout/hierarchy6"/>
    <dgm:cxn modelId="{8B1A3E1E-E0AF-8D43-BFCA-05D7E3420D75}" type="presParOf" srcId="{A69B85D8-1837-EB42-8D3E-571F4DDC1ABC}" destId="{FE36E4FC-53FD-CE4C-86E6-F402068B1BAA}" srcOrd="0" destOrd="0" presId="urn:microsoft.com/office/officeart/2005/8/layout/hierarchy6"/>
    <dgm:cxn modelId="{C0517FB0-A027-2B47-B0FE-A8565FB79CF7}" type="presParOf" srcId="{A69B85D8-1837-EB42-8D3E-571F4DDC1ABC}" destId="{7CBE7E08-188F-3442-8A6D-C2383AF07530}" srcOrd="1" destOrd="0" presId="urn:microsoft.com/office/officeart/2005/8/layout/hierarchy6"/>
    <dgm:cxn modelId="{3B9A17B0-E2A8-CC4D-A05E-9C6295F57ED2}" type="presParOf" srcId="{7CBE7E08-188F-3442-8A6D-C2383AF07530}" destId="{5961BBC9-1A63-8540-9EF4-BA94DB44ABDA}" srcOrd="0" destOrd="0" presId="urn:microsoft.com/office/officeart/2005/8/layout/hierarchy6"/>
    <dgm:cxn modelId="{8915792C-2037-9248-82B2-C2F68CECE916}" type="presParOf" srcId="{7CBE7E08-188F-3442-8A6D-C2383AF07530}" destId="{F1B31154-E949-5C45-846C-5911F436277F}" srcOrd="1" destOrd="0" presId="urn:microsoft.com/office/officeart/2005/8/layout/hierarchy6"/>
    <dgm:cxn modelId="{4942419C-816E-0140-A741-32B85F9FBD8F}" type="presParOf" srcId="{F1B31154-E949-5C45-846C-5911F436277F}" destId="{BBFA7E84-7D40-4D4D-BDD9-86E1CBF32936}" srcOrd="0" destOrd="0" presId="urn:microsoft.com/office/officeart/2005/8/layout/hierarchy6"/>
    <dgm:cxn modelId="{5A154193-F350-0649-989B-0F06B1EA5F68}" type="presParOf" srcId="{F1B31154-E949-5C45-846C-5911F436277F}" destId="{CE0B416D-3A47-734B-BA2C-17E22DF0A2AB}" srcOrd="1" destOrd="0" presId="urn:microsoft.com/office/officeart/2005/8/layout/hierarchy6"/>
    <dgm:cxn modelId="{9DA0E3C3-0B80-3E4A-9402-C237228147C8}" type="presParOf" srcId="{CE0B416D-3A47-734B-BA2C-17E22DF0A2AB}" destId="{9F3ADFAC-AFE5-D642-9CEA-CD5F269F2875}" srcOrd="0" destOrd="0" presId="urn:microsoft.com/office/officeart/2005/8/layout/hierarchy6"/>
    <dgm:cxn modelId="{3AA48864-051B-9146-858F-6477020D47F4}" type="presParOf" srcId="{CE0B416D-3A47-734B-BA2C-17E22DF0A2AB}" destId="{063F4EBE-F27C-FE47-A196-9059E94A3E7C}" srcOrd="1" destOrd="0" presId="urn:microsoft.com/office/officeart/2005/8/layout/hierarchy6"/>
    <dgm:cxn modelId="{988737BC-5EA2-E044-87C0-817123808D5A}" type="presParOf" srcId="{063F4EBE-F27C-FE47-A196-9059E94A3E7C}" destId="{1B562B4F-6333-BD43-A126-091F349B0523}" srcOrd="0" destOrd="0" presId="urn:microsoft.com/office/officeart/2005/8/layout/hierarchy6"/>
    <dgm:cxn modelId="{EEBEBA93-6FA9-0B40-BCBB-A087E9CFEE92}" type="presParOf" srcId="{063F4EBE-F27C-FE47-A196-9059E94A3E7C}" destId="{1F92C532-8BDE-DE45-8C27-B13A6746C8D5}" srcOrd="1" destOrd="0" presId="urn:microsoft.com/office/officeart/2005/8/layout/hierarchy6"/>
    <dgm:cxn modelId="{14733EF4-DE8A-1741-8FA6-217A4BF61115}" type="presParOf" srcId="{CE0B416D-3A47-734B-BA2C-17E22DF0A2AB}" destId="{EC4D2009-73EA-7A40-8F23-C20094881FD7}" srcOrd="2" destOrd="0" presId="urn:microsoft.com/office/officeart/2005/8/layout/hierarchy6"/>
    <dgm:cxn modelId="{31394A9D-E0DF-564B-A00A-AF0B3A739080}" type="presParOf" srcId="{CE0B416D-3A47-734B-BA2C-17E22DF0A2AB}" destId="{3F0233E1-6DED-6C4E-83D1-FA6638700680}" srcOrd="3" destOrd="0" presId="urn:microsoft.com/office/officeart/2005/8/layout/hierarchy6"/>
    <dgm:cxn modelId="{2EB0BF4A-1754-964D-BF93-A94DA56FEA3F}" type="presParOf" srcId="{3F0233E1-6DED-6C4E-83D1-FA6638700680}" destId="{E6A071D0-9891-804E-92EF-82D3F0059B94}" srcOrd="0" destOrd="0" presId="urn:microsoft.com/office/officeart/2005/8/layout/hierarchy6"/>
    <dgm:cxn modelId="{55DCD8C7-912C-3447-95B8-F71DF43823C1}" type="presParOf" srcId="{3F0233E1-6DED-6C4E-83D1-FA6638700680}" destId="{C9924928-0FDD-974F-AB24-432CFE7BB0DE}" srcOrd="1" destOrd="0" presId="urn:microsoft.com/office/officeart/2005/8/layout/hierarchy6"/>
    <dgm:cxn modelId="{A516BDAE-9735-AE43-A918-A0A787D43B87}" type="presParOf" srcId="{7CBE7E08-188F-3442-8A6D-C2383AF07530}" destId="{B736323D-4056-E14E-A7DE-481E9F8BDD8A}" srcOrd="2" destOrd="0" presId="urn:microsoft.com/office/officeart/2005/8/layout/hierarchy6"/>
    <dgm:cxn modelId="{F6B14500-95D2-B24B-8762-561644BE6809}" type="presParOf" srcId="{7CBE7E08-188F-3442-8A6D-C2383AF07530}" destId="{2CDB0D0E-AAF0-D64D-BA3D-2F946586263D}" srcOrd="3" destOrd="0" presId="urn:microsoft.com/office/officeart/2005/8/layout/hierarchy6"/>
    <dgm:cxn modelId="{DF57D8C8-258F-F840-BF22-92F04683426A}" type="presParOf" srcId="{2CDB0D0E-AAF0-D64D-BA3D-2F946586263D}" destId="{5D794198-3905-8B47-A69E-94F31DFC2BD7}" srcOrd="0" destOrd="0" presId="urn:microsoft.com/office/officeart/2005/8/layout/hierarchy6"/>
    <dgm:cxn modelId="{8C2614A2-6F55-2742-AA98-4769F828B765}" type="presParOf" srcId="{2CDB0D0E-AAF0-D64D-BA3D-2F946586263D}" destId="{ABF0F339-A4C4-F24B-AEC5-72B0178390CB}" srcOrd="1" destOrd="0" presId="urn:microsoft.com/office/officeart/2005/8/layout/hierarchy6"/>
    <dgm:cxn modelId="{687AE12C-E6A3-B943-9CF1-109DC541D847}" type="presParOf" srcId="{ABF0F339-A4C4-F24B-AEC5-72B0178390CB}" destId="{66106723-4CFC-954A-B8F5-1F645B357DE2}" srcOrd="0" destOrd="0" presId="urn:microsoft.com/office/officeart/2005/8/layout/hierarchy6"/>
    <dgm:cxn modelId="{DD259B08-9566-884A-99A8-7E040D6DB426}" type="presParOf" srcId="{ABF0F339-A4C4-F24B-AEC5-72B0178390CB}" destId="{28BA4AA7-272E-AA4B-AB5A-C910741B8ADD}" srcOrd="1" destOrd="0" presId="urn:microsoft.com/office/officeart/2005/8/layout/hierarchy6"/>
    <dgm:cxn modelId="{13B166A6-3126-BA48-95D5-F8749CFA4603}" type="presParOf" srcId="{28BA4AA7-272E-AA4B-AB5A-C910741B8ADD}" destId="{435D44C4-E687-9B48-8CF7-3F14B7218919}" srcOrd="0" destOrd="0" presId="urn:microsoft.com/office/officeart/2005/8/layout/hierarchy6"/>
    <dgm:cxn modelId="{4E93DA39-8CA4-E843-AFBB-0B0BD56B4F83}" type="presParOf" srcId="{28BA4AA7-272E-AA4B-AB5A-C910741B8ADD}" destId="{B19564D3-7D76-C546-8270-A503EB80E9E6}" srcOrd="1" destOrd="0" presId="urn:microsoft.com/office/officeart/2005/8/layout/hierarchy6"/>
    <dgm:cxn modelId="{676B7218-593E-2544-B77D-B21376C714A0}" type="presParOf" srcId="{ABF0F339-A4C4-F24B-AEC5-72B0178390CB}" destId="{3913024F-4436-1C42-90F8-AEA67571B9CB}" srcOrd="2" destOrd="0" presId="urn:microsoft.com/office/officeart/2005/8/layout/hierarchy6"/>
    <dgm:cxn modelId="{3E6D7C98-5BFE-184E-A133-58A270DFB562}" type="presParOf" srcId="{ABF0F339-A4C4-F24B-AEC5-72B0178390CB}" destId="{5B23F017-2B27-BA4E-B824-DD0B987F5AB1}" srcOrd="3" destOrd="0" presId="urn:microsoft.com/office/officeart/2005/8/layout/hierarchy6"/>
    <dgm:cxn modelId="{AB66C56D-ACBC-BB43-B640-C5A53E7D9DB8}" type="presParOf" srcId="{5B23F017-2B27-BA4E-B824-DD0B987F5AB1}" destId="{BB0F8F3B-D86F-6D48-8F45-1DE9372B813D}" srcOrd="0" destOrd="0" presId="urn:microsoft.com/office/officeart/2005/8/layout/hierarchy6"/>
    <dgm:cxn modelId="{6556457F-B0A9-0449-AD88-6224B6526BCA}" type="presParOf" srcId="{5B23F017-2B27-BA4E-B824-DD0B987F5AB1}" destId="{7E087696-62DC-344A-AEBC-C3BA1933AE76}" srcOrd="1" destOrd="0" presId="urn:microsoft.com/office/officeart/2005/8/layout/hierarchy6"/>
    <dgm:cxn modelId="{F739E3A6-1775-CB4B-96AC-404C2AFF64ED}" type="presParOf" srcId="{1568725B-A3FF-E547-9027-5A7D6E1D87BC}" destId="{3267FF54-45B9-5148-847D-B068266BF8E4}"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3D12F6-9512-5E40-886D-01C73BA79EF2}">
      <dsp:nvSpPr>
        <dsp:cNvPr id="0" name=""/>
        <dsp:cNvSpPr/>
      </dsp:nvSpPr>
      <dsp:spPr>
        <a:xfrm>
          <a:off x="3448843" y="2645"/>
          <a:ext cx="1230312" cy="8202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t>
          </a:r>
        </a:p>
      </dsp:txBody>
      <dsp:txXfrm>
        <a:off x="3472866" y="26668"/>
        <a:ext cx="1182266" cy="772162"/>
      </dsp:txXfrm>
    </dsp:sp>
    <dsp:sp modelId="{BB958662-F517-E543-ACA6-E7ADA761C076}">
      <dsp:nvSpPr>
        <dsp:cNvPr id="0" name=""/>
        <dsp:cNvSpPr/>
      </dsp:nvSpPr>
      <dsp:spPr>
        <a:xfrm>
          <a:off x="4018279" y="822854"/>
          <a:ext cx="91440" cy="328083"/>
        </a:xfrm>
        <a:custGeom>
          <a:avLst/>
          <a:gdLst/>
          <a:ahLst/>
          <a:cxnLst/>
          <a:rect l="0" t="0" r="0" b="0"/>
          <a:pathLst>
            <a:path>
              <a:moveTo>
                <a:pt x="45720" y="0"/>
              </a:moveTo>
              <a:lnTo>
                <a:pt x="45720" y="32808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AAFCE9-6704-2948-B799-A0DD9211A051}">
      <dsp:nvSpPr>
        <dsp:cNvPr id="0" name=""/>
        <dsp:cNvSpPr/>
      </dsp:nvSpPr>
      <dsp:spPr>
        <a:xfrm>
          <a:off x="3448843" y="1150937"/>
          <a:ext cx="1230312" cy="8202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projectnb</a:t>
          </a:r>
          <a:endParaRPr lang="en-US" sz="1200" kern="1200" dirty="0"/>
        </a:p>
      </dsp:txBody>
      <dsp:txXfrm>
        <a:off x="3472866" y="1174960"/>
        <a:ext cx="1182266" cy="772162"/>
      </dsp:txXfrm>
    </dsp:sp>
    <dsp:sp modelId="{7FE2045B-3F24-E641-9E27-C720BD892159}">
      <dsp:nvSpPr>
        <dsp:cNvPr id="0" name=""/>
        <dsp:cNvSpPr/>
      </dsp:nvSpPr>
      <dsp:spPr>
        <a:xfrm>
          <a:off x="4018279" y="1971145"/>
          <a:ext cx="91440" cy="328083"/>
        </a:xfrm>
        <a:custGeom>
          <a:avLst/>
          <a:gdLst/>
          <a:ahLst/>
          <a:cxnLst/>
          <a:rect l="0" t="0" r="0" b="0"/>
          <a:pathLst>
            <a:path>
              <a:moveTo>
                <a:pt x="45720" y="0"/>
              </a:moveTo>
              <a:lnTo>
                <a:pt x="45720" y="32808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36E4FC-53FD-CE4C-86E6-F402068B1BAA}">
      <dsp:nvSpPr>
        <dsp:cNvPr id="0" name=""/>
        <dsp:cNvSpPr/>
      </dsp:nvSpPr>
      <dsp:spPr>
        <a:xfrm>
          <a:off x="3448843" y="2299229"/>
          <a:ext cx="1230312" cy="8202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ne742</a:t>
          </a:r>
        </a:p>
      </dsp:txBody>
      <dsp:txXfrm>
        <a:off x="3472866" y="2323252"/>
        <a:ext cx="1182266" cy="772162"/>
      </dsp:txXfrm>
    </dsp:sp>
    <dsp:sp modelId="{5961BBC9-1A63-8540-9EF4-BA94DB44ABDA}">
      <dsp:nvSpPr>
        <dsp:cNvPr id="0" name=""/>
        <dsp:cNvSpPr/>
      </dsp:nvSpPr>
      <dsp:spPr>
        <a:xfrm>
          <a:off x="2464593" y="3119437"/>
          <a:ext cx="1599406" cy="328083"/>
        </a:xfrm>
        <a:custGeom>
          <a:avLst/>
          <a:gdLst/>
          <a:ahLst/>
          <a:cxnLst/>
          <a:rect l="0" t="0" r="0" b="0"/>
          <a:pathLst>
            <a:path>
              <a:moveTo>
                <a:pt x="1599406" y="0"/>
              </a:moveTo>
              <a:lnTo>
                <a:pt x="1599406" y="164041"/>
              </a:lnTo>
              <a:lnTo>
                <a:pt x="0" y="164041"/>
              </a:lnTo>
              <a:lnTo>
                <a:pt x="0" y="32808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FA7E84-7D40-4D4D-BDD9-86E1CBF32936}">
      <dsp:nvSpPr>
        <dsp:cNvPr id="0" name=""/>
        <dsp:cNvSpPr/>
      </dsp:nvSpPr>
      <dsp:spPr>
        <a:xfrm>
          <a:off x="1849437" y="3447521"/>
          <a:ext cx="1230312" cy="8202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materials</a:t>
          </a:r>
        </a:p>
      </dsp:txBody>
      <dsp:txXfrm>
        <a:off x="1873460" y="3471544"/>
        <a:ext cx="1182266" cy="772162"/>
      </dsp:txXfrm>
    </dsp:sp>
    <dsp:sp modelId="{9F3ADFAC-AFE5-D642-9CEA-CD5F269F2875}">
      <dsp:nvSpPr>
        <dsp:cNvPr id="0" name=""/>
        <dsp:cNvSpPr/>
      </dsp:nvSpPr>
      <dsp:spPr>
        <a:xfrm>
          <a:off x="1664890" y="4267729"/>
          <a:ext cx="799703" cy="328083"/>
        </a:xfrm>
        <a:custGeom>
          <a:avLst/>
          <a:gdLst/>
          <a:ahLst/>
          <a:cxnLst/>
          <a:rect l="0" t="0" r="0" b="0"/>
          <a:pathLst>
            <a:path>
              <a:moveTo>
                <a:pt x="799703" y="0"/>
              </a:moveTo>
              <a:lnTo>
                <a:pt x="799703" y="164041"/>
              </a:lnTo>
              <a:lnTo>
                <a:pt x="0" y="164041"/>
              </a:lnTo>
              <a:lnTo>
                <a:pt x="0" y="32808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562B4F-6333-BD43-A126-091F349B0523}">
      <dsp:nvSpPr>
        <dsp:cNvPr id="0" name=""/>
        <dsp:cNvSpPr/>
      </dsp:nvSpPr>
      <dsp:spPr>
        <a:xfrm>
          <a:off x="1049734" y="4595812"/>
          <a:ext cx="1230312" cy="82020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fmriprep.tar</a:t>
          </a:r>
          <a:endParaRPr lang="en-US" sz="1200" kern="1200" dirty="0"/>
        </a:p>
      </dsp:txBody>
      <dsp:txXfrm>
        <a:off x="1229909" y="4715929"/>
        <a:ext cx="869962" cy="579974"/>
      </dsp:txXfrm>
    </dsp:sp>
    <dsp:sp modelId="{EC4D2009-73EA-7A40-8F23-C20094881FD7}">
      <dsp:nvSpPr>
        <dsp:cNvPr id="0" name=""/>
        <dsp:cNvSpPr/>
      </dsp:nvSpPr>
      <dsp:spPr>
        <a:xfrm>
          <a:off x="2464593" y="4267729"/>
          <a:ext cx="799703" cy="328083"/>
        </a:xfrm>
        <a:custGeom>
          <a:avLst/>
          <a:gdLst/>
          <a:ahLst/>
          <a:cxnLst/>
          <a:rect l="0" t="0" r="0" b="0"/>
          <a:pathLst>
            <a:path>
              <a:moveTo>
                <a:pt x="0" y="0"/>
              </a:moveTo>
              <a:lnTo>
                <a:pt x="0" y="164041"/>
              </a:lnTo>
              <a:lnTo>
                <a:pt x="799703" y="164041"/>
              </a:lnTo>
              <a:lnTo>
                <a:pt x="799703" y="32808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A071D0-9891-804E-92EF-82D3F0059B94}">
      <dsp:nvSpPr>
        <dsp:cNvPr id="0" name=""/>
        <dsp:cNvSpPr/>
      </dsp:nvSpPr>
      <dsp:spPr>
        <a:xfrm>
          <a:off x="2649140" y="4595812"/>
          <a:ext cx="1230312" cy="82020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code.py</a:t>
          </a:r>
          <a:endParaRPr lang="en-US" sz="1200" kern="1200" dirty="0"/>
        </a:p>
      </dsp:txBody>
      <dsp:txXfrm>
        <a:off x="2829315" y="4715929"/>
        <a:ext cx="869962" cy="579974"/>
      </dsp:txXfrm>
    </dsp:sp>
    <dsp:sp modelId="{B736323D-4056-E14E-A7DE-481E9F8BDD8A}">
      <dsp:nvSpPr>
        <dsp:cNvPr id="0" name=""/>
        <dsp:cNvSpPr/>
      </dsp:nvSpPr>
      <dsp:spPr>
        <a:xfrm>
          <a:off x="4063999" y="3119437"/>
          <a:ext cx="1599406" cy="328083"/>
        </a:xfrm>
        <a:custGeom>
          <a:avLst/>
          <a:gdLst/>
          <a:ahLst/>
          <a:cxnLst/>
          <a:rect l="0" t="0" r="0" b="0"/>
          <a:pathLst>
            <a:path>
              <a:moveTo>
                <a:pt x="0" y="0"/>
              </a:moveTo>
              <a:lnTo>
                <a:pt x="0" y="164041"/>
              </a:lnTo>
              <a:lnTo>
                <a:pt x="1599406" y="164041"/>
              </a:lnTo>
              <a:lnTo>
                <a:pt x="1599406" y="32808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794198-3905-8B47-A69E-94F31DFC2BD7}">
      <dsp:nvSpPr>
        <dsp:cNvPr id="0" name=""/>
        <dsp:cNvSpPr/>
      </dsp:nvSpPr>
      <dsp:spPr>
        <a:xfrm>
          <a:off x="5048250" y="3447521"/>
          <a:ext cx="1230312" cy="8202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students</a:t>
          </a:r>
        </a:p>
      </dsp:txBody>
      <dsp:txXfrm>
        <a:off x="5072273" y="3471544"/>
        <a:ext cx="1182266" cy="772162"/>
      </dsp:txXfrm>
    </dsp:sp>
    <dsp:sp modelId="{66106723-4CFC-954A-B8F5-1F645B357DE2}">
      <dsp:nvSpPr>
        <dsp:cNvPr id="0" name=""/>
        <dsp:cNvSpPr/>
      </dsp:nvSpPr>
      <dsp:spPr>
        <a:xfrm>
          <a:off x="4863703" y="4267729"/>
          <a:ext cx="799703" cy="328083"/>
        </a:xfrm>
        <a:custGeom>
          <a:avLst/>
          <a:gdLst/>
          <a:ahLst/>
          <a:cxnLst/>
          <a:rect l="0" t="0" r="0" b="0"/>
          <a:pathLst>
            <a:path>
              <a:moveTo>
                <a:pt x="799703" y="0"/>
              </a:moveTo>
              <a:lnTo>
                <a:pt x="799703" y="164041"/>
              </a:lnTo>
              <a:lnTo>
                <a:pt x="0" y="164041"/>
              </a:lnTo>
              <a:lnTo>
                <a:pt x="0" y="32808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5D44C4-E687-9B48-8CF7-3F14B7218919}">
      <dsp:nvSpPr>
        <dsp:cNvPr id="0" name=""/>
        <dsp:cNvSpPr/>
      </dsp:nvSpPr>
      <dsp:spPr>
        <a:xfrm>
          <a:off x="4248546" y="4595812"/>
          <a:ext cx="1230312" cy="8202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kylekurk</a:t>
          </a:r>
          <a:endParaRPr lang="en-US" sz="1200" kern="1200" dirty="0"/>
        </a:p>
      </dsp:txBody>
      <dsp:txXfrm>
        <a:off x="4272569" y="4619835"/>
        <a:ext cx="1182266" cy="772162"/>
      </dsp:txXfrm>
    </dsp:sp>
    <dsp:sp modelId="{3913024F-4436-1C42-90F8-AEA67571B9CB}">
      <dsp:nvSpPr>
        <dsp:cNvPr id="0" name=""/>
        <dsp:cNvSpPr/>
      </dsp:nvSpPr>
      <dsp:spPr>
        <a:xfrm>
          <a:off x="5663406" y="4267729"/>
          <a:ext cx="799703" cy="328083"/>
        </a:xfrm>
        <a:custGeom>
          <a:avLst/>
          <a:gdLst/>
          <a:ahLst/>
          <a:cxnLst/>
          <a:rect l="0" t="0" r="0" b="0"/>
          <a:pathLst>
            <a:path>
              <a:moveTo>
                <a:pt x="0" y="0"/>
              </a:moveTo>
              <a:lnTo>
                <a:pt x="0" y="164041"/>
              </a:lnTo>
              <a:lnTo>
                <a:pt x="799703" y="164041"/>
              </a:lnTo>
              <a:lnTo>
                <a:pt x="799703" y="32808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0F8F3B-D86F-6D48-8F45-1DE9372B813D}">
      <dsp:nvSpPr>
        <dsp:cNvPr id="0" name=""/>
        <dsp:cNvSpPr/>
      </dsp:nvSpPr>
      <dsp:spPr>
        <a:xfrm>
          <a:off x="5847953" y="4595812"/>
          <a:ext cx="1230312" cy="8202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kylieisen</a:t>
          </a:r>
          <a:endParaRPr lang="en-US" sz="1200" kern="1200" dirty="0"/>
        </a:p>
      </dsp:txBody>
      <dsp:txXfrm>
        <a:off x="5871976" y="4619835"/>
        <a:ext cx="1182266" cy="7721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3D12F6-9512-5E40-886D-01C73BA79EF2}">
      <dsp:nvSpPr>
        <dsp:cNvPr id="0" name=""/>
        <dsp:cNvSpPr/>
      </dsp:nvSpPr>
      <dsp:spPr>
        <a:xfrm>
          <a:off x="3448843" y="2645"/>
          <a:ext cx="1230312" cy="8202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t>
          </a:r>
        </a:p>
      </dsp:txBody>
      <dsp:txXfrm>
        <a:off x="3472866" y="26668"/>
        <a:ext cx="1182266" cy="772162"/>
      </dsp:txXfrm>
    </dsp:sp>
    <dsp:sp modelId="{BB958662-F517-E543-ACA6-E7ADA761C076}">
      <dsp:nvSpPr>
        <dsp:cNvPr id="0" name=""/>
        <dsp:cNvSpPr/>
      </dsp:nvSpPr>
      <dsp:spPr>
        <a:xfrm>
          <a:off x="4018279" y="822854"/>
          <a:ext cx="91440" cy="328083"/>
        </a:xfrm>
        <a:custGeom>
          <a:avLst/>
          <a:gdLst/>
          <a:ahLst/>
          <a:cxnLst/>
          <a:rect l="0" t="0" r="0" b="0"/>
          <a:pathLst>
            <a:path>
              <a:moveTo>
                <a:pt x="45720" y="0"/>
              </a:moveTo>
              <a:lnTo>
                <a:pt x="45720" y="32808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AAFCE9-6704-2948-B799-A0DD9211A051}">
      <dsp:nvSpPr>
        <dsp:cNvPr id="0" name=""/>
        <dsp:cNvSpPr/>
      </dsp:nvSpPr>
      <dsp:spPr>
        <a:xfrm>
          <a:off x="3448843" y="1150937"/>
          <a:ext cx="1230312" cy="8202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projectnb</a:t>
          </a:r>
          <a:endParaRPr lang="en-US" sz="1200" kern="1200" dirty="0"/>
        </a:p>
      </dsp:txBody>
      <dsp:txXfrm>
        <a:off x="3472866" y="1174960"/>
        <a:ext cx="1182266" cy="772162"/>
      </dsp:txXfrm>
    </dsp:sp>
    <dsp:sp modelId="{7FE2045B-3F24-E641-9E27-C720BD892159}">
      <dsp:nvSpPr>
        <dsp:cNvPr id="0" name=""/>
        <dsp:cNvSpPr/>
      </dsp:nvSpPr>
      <dsp:spPr>
        <a:xfrm>
          <a:off x="4018279" y="1971145"/>
          <a:ext cx="91440" cy="328083"/>
        </a:xfrm>
        <a:custGeom>
          <a:avLst/>
          <a:gdLst/>
          <a:ahLst/>
          <a:cxnLst/>
          <a:rect l="0" t="0" r="0" b="0"/>
          <a:pathLst>
            <a:path>
              <a:moveTo>
                <a:pt x="45720" y="0"/>
              </a:moveTo>
              <a:lnTo>
                <a:pt x="45720" y="32808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36E4FC-53FD-CE4C-86E6-F402068B1BAA}">
      <dsp:nvSpPr>
        <dsp:cNvPr id="0" name=""/>
        <dsp:cNvSpPr/>
      </dsp:nvSpPr>
      <dsp:spPr>
        <a:xfrm>
          <a:off x="3448843" y="2299229"/>
          <a:ext cx="1230312" cy="8202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ne742</a:t>
          </a:r>
        </a:p>
      </dsp:txBody>
      <dsp:txXfrm>
        <a:off x="3472866" y="2323252"/>
        <a:ext cx="1182266" cy="772162"/>
      </dsp:txXfrm>
    </dsp:sp>
    <dsp:sp modelId="{5961BBC9-1A63-8540-9EF4-BA94DB44ABDA}">
      <dsp:nvSpPr>
        <dsp:cNvPr id="0" name=""/>
        <dsp:cNvSpPr/>
      </dsp:nvSpPr>
      <dsp:spPr>
        <a:xfrm>
          <a:off x="2464593" y="3119437"/>
          <a:ext cx="1599406" cy="328083"/>
        </a:xfrm>
        <a:custGeom>
          <a:avLst/>
          <a:gdLst/>
          <a:ahLst/>
          <a:cxnLst/>
          <a:rect l="0" t="0" r="0" b="0"/>
          <a:pathLst>
            <a:path>
              <a:moveTo>
                <a:pt x="1599406" y="0"/>
              </a:moveTo>
              <a:lnTo>
                <a:pt x="1599406" y="164041"/>
              </a:lnTo>
              <a:lnTo>
                <a:pt x="0" y="164041"/>
              </a:lnTo>
              <a:lnTo>
                <a:pt x="0" y="32808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FA7E84-7D40-4D4D-BDD9-86E1CBF32936}">
      <dsp:nvSpPr>
        <dsp:cNvPr id="0" name=""/>
        <dsp:cNvSpPr/>
      </dsp:nvSpPr>
      <dsp:spPr>
        <a:xfrm>
          <a:off x="1849437" y="3447521"/>
          <a:ext cx="1230312" cy="8202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materials</a:t>
          </a:r>
        </a:p>
      </dsp:txBody>
      <dsp:txXfrm>
        <a:off x="1873460" y="3471544"/>
        <a:ext cx="1182266" cy="772162"/>
      </dsp:txXfrm>
    </dsp:sp>
    <dsp:sp modelId="{9F3ADFAC-AFE5-D642-9CEA-CD5F269F2875}">
      <dsp:nvSpPr>
        <dsp:cNvPr id="0" name=""/>
        <dsp:cNvSpPr/>
      </dsp:nvSpPr>
      <dsp:spPr>
        <a:xfrm>
          <a:off x="1664890" y="4267729"/>
          <a:ext cx="799703" cy="328083"/>
        </a:xfrm>
        <a:custGeom>
          <a:avLst/>
          <a:gdLst/>
          <a:ahLst/>
          <a:cxnLst/>
          <a:rect l="0" t="0" r="0" b="0"/>
          <a:pathLst>
            <a:path>
              <a:moveTo>
                <a:pt x="799703" y="0"/>
              </a:moveTo>
              <a:lnTo>
                <a:pt x="799703" y="164041"/>
              </a:lnTo>
              <a:lnTo>
                <a:pt x="0" y="164041"/>
              </a:lnTo>
              <a:lnTo>
                <a:pt x="0" y="32808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562B4F-6333-BD43-A126-091F349B0523}">
      <dsp:nvSpPr>
        <dsp:cNvPr id="0" name=""/>
        <dsp:cNvSpPr/>
      </dsp:nvSpPr>
      <dsp:spPr>
        <a:xfrm>
          <a:off x="1049734" y="4595812"/>
          <a:ext cx="1230312" cy="82020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fmriprep.tar</a:t>
          </a:r>
          <a:endParaRPr lang="en-US" sz="1200" kern="1200" dirty="0"/>
        </a:p>
      </dsp:txBody>
      <dsp:txXfrm>
        <a:off x="1229909" y="4715929"/>
        <a:ext cx="869962" cy="579974"/>
      </dsp:txXfrm>
    </dsp:sp>
    <dsp:sp modelId="{EC4D2009-73EA-7A40-8F23-C20094881FD7}">
      <dsp:nvSpPr>
        <dsp:cNvPr id="0" name=""/>
        <dsp:cNvSpPr/>
      </dsp:nvSpPr>
      <dsp:spPr>
        <a:xfrm>
          <a:off x="2464593" y="4267729"/>
          <a:ext cx="799703" cy="328083"/>
        </a:xfrm>
        <a:custGeom>
          <a:avLst/>
          <a:gdLst/>
          <a:ahLst/>
          <a:cxnLst/>
          <a:rect l="0" t="0" r="0" b="0"/>
          <a:pathLst>
            <a:path>
              <a:moveTo>
                <a:pt x="0" y="0"/>
              </a:moveTo>
              <a:lnTo>
                <a:pt x="0" y="164041"/>
              </a:lnTo>
              <a:lnTo>
                <a:pt x="799703" y="164041"/>
              </a:lnTo>
              <a:lnTo>
                <a:pt x="799703" y="32808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A071D0-9891-804E-92EF-82D3F0059B94}">
      <dsp:nvSpPr>
        <dsp:cNvPr id="0" name=""/>
        <dsp:cNvSpPr/>
      </dsp:nvSpPr>
      <dsp:spPr>
        <a:xfrm>
          <a:off x="2649140" y="4595812"/>
          <a:ext cx="1230312" cy="82020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code.py</a:t>
          </a:r>
          <a:endParaRPr lang="en-US" sz="1200" kern="1200" dirty="0"/>
        </a:p>
      </dsp:txBody>
      <dsp:txXfrm>
        <a:off x="2829315" y="4715929"/>
        <a:ext cx="869962" cy="579974"/>
      </dsp:txXfrm>
    </dsp:sp>
    <dsp:sp modelId="{B736323D-4056-E14E-A7DE-481E9F8BDD8A}">
      <dsp:nvSpPr>
        <dsp:cNvPr id="0" name=""/>
        <dsp:cNvSpPr/>
      </dsp:nvSpPr>
      <dsp:spPr>
        <a:xfrm>
          <a:off x="4063999" y="3119437"/>
          <a:ext cx="1599406" cy="328083"/>
        </a:xfrm>
        <a:custGeom>
          <a:avLst/>
          <a:gdLst/>
          <a:ahLst/>
          <a:cxnLst/>
          <a:rect l="0" t="0" r="0" b="0"/>
          <a:pathLst>
            <a:path>
              <a:moveTo>
                <a:pt x="0" y="0"/>
              </a:moveTo>
              <a:lnTo>
                <a:pt x="0" y="164041"/>
              </a:lnTo>
              <a:lnTo>
                <a:pt x="1599406" y="164041"/>
              </a:lnTo>
              <a:lnTo>
                <a:pt x="1599406" y="32808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794198-3905-8B47-A69E-94F31DFC2BD7}">
      <dsp:nvSpPr>
        <dsp:cNvPr id="0" name=""/>
        <dsp:cNvSpPr/>
      </dsp:nvSpPr>
      <dsp:spPr>
        <a:xfrm>
          <a:off x="5048250" y="3447521"/>
          <a:ext cx="1230312" cy="8202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students</a:t>
          </a:r>
        </a:p>
      </dsp:txBody>
      <dsp:txXfrm>
        <a:off x="5072273" y="3471544"/>
        <a:ext cx="1182266" cy="772162"/>
      </dsp:txXfrm>
    </dsp:sp>
    <dsp:sp modelId="{66106723-4CFC-954A-B8F5-1F645B357DE2}">
      <dsp:nvSpPr>
        <dsp:cNvPr id="0" name=""/>
        <dsp:cNvSpPr/>
      </dsp:nvSpPr>
      <dsp:spPr>
        <a:xfrm>
          <a:off x="4863703" y="4267729"/>
          <a:ext cx="799703" cy="328083"/>
        </a:xfrm>
        <a:custGeom>
          <a:avLst/>
          <a:gdLst/>
          <a:ahLst/>
          <a:cxnLst/>
          <a:rect l="0" t="0" r="0" b="0"/>
          <a:pathLst>
            <a:path>
              <a:moveTo>
                <a:pt x="799703" y="0"/>
              </a:moveTo>
              <a:lnTo>
                <a:pt x="799703" y="164041"/>
              </a:lnTo>
              <a:lnTo>
                <a:pt x="0" y="164041"/>
              </a:lnTo>
              <a:lnTo>
                <a:pt x="0" y="32808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5D44C4-E687-9B48-8CF7-3F14B7218919}">
      <dsp:nvSpPr>
        <dsp:cNvPr id="0" name=""/>
        <dsp:cNvSpPr/>
      </dsp:nvSpPr>
      <dsp:spPr>
        <a:xfrm>
          <a:off x="4248546" y="4595812"/>
          <a:ext cx="1230312" cy="8202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kylekurk</a:t>
          </a:r>
          <a:endParaRPr lang="en-US" sz="1200" kern="1200" dirty="0"/>
        </a:p>
      </dsp:txBody>
      <dsp:txXfrm>
        <a:off x="4272569" y="4619835"/>
        <a:ext cx="1182266" cy="772162"/>
      </dsp:txXfrm>
    </dsp:sp>
    <dsp:sp modelId="{3913024F-4436-1C42-90F8-AEA67571B9CB}">
      <dsp:nvSpPr>
        <dsp:cNvPr id="0" name=""/>
        <dsp:cNvSpPr/>
      </dsp:nvSpPr>
      <dsp:spPr>
        <a:xfrm>
          <a:off x="5663406" y="4267729"/>
          <a:ext cx="799703" cy="328083"/>
        </a:xfrm>
        <a:custGeom>
          <a:avLst/>
          <a:gdLst/>
          <a:ahLst/>
          <a:cxnLst/>
          <a:rect l="0" t="0" r="0" b="0"/>
          <a:pathLst>
            <a:path>
              <a:moveTo>
                <a:pt x="0" y="0"/>
              </a:moveTo>
              <a:lnTo>
                <a:pt x="0" y="164041"/>
              </a:lnTo>
              <a:lnTo>
                <a:pt x="799703" y="164041"/>
              </a:lnTo>
              <a:lnTo>
                <a:pt x="799703" y="32808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0F8F3B-D86F-6D48-8F45-1DE9372B813D}">
      <dsp:nvSpPr>
        <dsp:cNvPr id="0" name=""/>
        <dsp:cNvSpPr/>
      </dsp:nvSpPr>
      <dsp:spPr>
        <a:xfrm>
          <a:off x="5847953" y="4595812"/>
          <a:ext cx="1230312" cy="8202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kylieisen</a:t>
          </a:r>
          <a:endParaRPr lang="en-US" sz="1200" kern="1200" dirty="0"/>
        </a:p>
      </dsp:txBody>
      <dsp:txXfrm>
        <a:off x="5871976" y="4619835"/>
        <a:ext cx="1182266" cy="7721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3D12F6-9512-5E40-886D-01C73BA79EF2}">
      <dsp:nvSpPr>
        <dsp:cNvPr id="0" name=""/>
        <dsp:cNvSpPr/>
      </dsp:nvSpPr>
      <dsp:spPr>
        <a:xfrm>
          <a:off x="3448843" y="2645"/>
          <a:ext cx="1230312" cy="8202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t>
          </a:r>
        </a:p>
      </dsp:txBody>
      <dsp:txXfrm>
        <a:off x="3472866" y="26668"/>
        <a:ext cx="1182266" cy="772162"/>
      </dsp:txXfrm>
    </dsp:sp>
    <dsp:sp modelId="{BB958662-F517-E543-ACA6-E7ADA761C076}">
      <dsp:nvSpPr>
        <dsp:cNvPr id="0" name=""/>
        <dsp:cNvSpPr/>
      </dsp:nvSpPr>
      <dsp:spPr>
        <a:xfrm>
          <a:off x="4018279" y="822854"/>
          <a:ext cx="91440" cy="328083"/>
        </a:xfrm>
        <a:custGeom>
          <a:avLst/>
          <a:gdLst/>
          <a:ahLst/>
          <a:cxnLst/>
          <a:rect l="0" t="0" r="0" b="0"/>
          <a:pathLst>
            <a:path>
              <a:moveTo>
                <a:pt x="45720" y="0"/>
              </a:moveTo>
              <a:lnTo>
                <a:pt x="45720" y="32808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AAFCE9-6704-2948-B799-A0DD9211A051}">
      <dsp:nvSpPr>
        <dsp:cNvPr id="0" name=""/>
        <dsp:cNvSpPr/>
      </dsp:nvSpPr>
      <dsp:spPr>
        <a:xfrm>
          <a:off x="3448843" y="1150937"/>
          <a:ext cx="1230312" cy="8202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projectnb</a:t>
          </a:r>
          <a:endParaRPr lang="en-US" sz="1200" kern="1200" dirty="0"/>
        </a:p>
      </dsp:txBody>
      <dsp:txXfrm>
        <a:off x="3472866" y="1174960"/>
        <a:ext cx="1182266" cy="772162"/>
      </dsp:txXfrm>
    </dsp:sp>
    <dsp:sp modelId="{7FE2045B-3F24-E641-9E27-C720BD892159}">
      <dsp:nvSpPr>
        <dsp:cNvPr id="0" name=""/>
        <dsp:cNvSpPr/>
      </dsp:nvSpPr>
      <dsp:spPr>
        <a:xfrm>
          <a:off x="4018279" y="1971145"/>
          <a:ext cx="91440" cy="328083"/>
        </a:xfrm>
        <a:custGeom>
          <a:avLst/>
          <a:gdLst/>
          <a:ahLst/>
          <a:cxnLst/>
          <a:rect l="0" t="0" r="0" b="0"/>
          <a:pathLst>
            <a:path>
              <a:moveTo>
                <a:pt x="45720" y="0"/>
              </a:moveTo>
              <a:lnTo>
                <a:pt x="45720" y="32808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36E4FC-53FD-CE4C-86E6-F402068B1BAA}">
      <dsp:nvSpPr>
        <dsp:cNvPr id="0" name=""/>
        <dsp:cNvSpPr/>
      </dsp:nvSpPr>
      <dsp:spPr>
        <a:xfrm>
          <a:off x="3448843" y="2299229"/>
          <a:ext cx="1230312" cy="8202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ne742</a:t>
          </a:r>
        </a:p>
      </dsp:txBody>
      <dsp:txXfrm>
        <a:off x="3472866" y="2323252"/>
        <a:ext cx="1182266" cy="772162"/>
      </dsp:txXfrm>
    </dsp:sp>
    <dsp:sp modelId="{5961BBC9-1A63-8540-9EF4-BA94DB44ABDA}">
      <dsp:nvSpPr>
        <dsp:cNvPr id="0" name=""/>
        <dsp:cNvSpPr/>
      </dsp:nvSpPr>
      <dsp:spPr>
        <a:xfrm>
          <a:off x="2464593" y="3119437"/>
          <a:ext cx="1599406" cy="328083"/>
        </a:xfrm>
        <a:custGeom>
          <a:avLst/>
          <a:gdLst/>
          <a:ahLst/>
          <a:cxnLst/>
          <a:rect l="0" t="0" r="0" b="0"/>
          <a:pathLst>
            <a:path>
              <a:moveTo>
                <a:pt x="1599406" y="0"/>
              </a:moveTo>
              <a:lnTo>
                <a:pt x="1599406" y="164041"/>
              </a:lnTo>
              <a:lnTo>
                <a:pt x="0" y="164041"/>
              </a:lnTo>
              <a:lnTo>
                <a:pt x="0" y="32808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FA7E84-7D40-4D4D-BDD9-86E1CBF32936}">
      <dsp:nvSpPr>
        <dsp:cNvPr id="0" name=""/>
        <dsp:cNvSpPr/>
      </dsp:nvSpPr>
      <dsp:spPr>
        <a:xfrm>
          <a:off x="1849437" y="3447521"/>
          <a:ext cx="1230312" cy="8202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materials</a:t>
          </a:r>
        </a:p>
      </dsp:txBody>
      <dsp:txXfrm>
        <a:off x="1873460" y="3471544"/>
        <a:ext cx="1182266" cy="772162"/>
      </dsp:txXfrm>
    </dsp:sp>
    <dsp:sp modelId="{9F3ADFAC-AFE5-D642-9CEA-CD5F269F2875}">
      <dsp:nvSpPr>
        <dsp:cNvPr id="0" name=""/>
        <dsp:cNvSpPr/>
      </dsp:nvSpPr>
      <dsp:spPr>
        <a:xfrm>
          <a:off x="1664890" y="4267729"/>
          <a:ext cx="799703" cy="328083"/>
        </a:xfrm>
        <a:custGeom>
          <a:avLst/>
          <a:gdLst/>
          <a:ahLst/>
          <a:cxnLst/>
          <a:rect l="0" t="0" r="0" b="0"/>
          <a:pathLst>
            <a:path>
              <a:moveTo>
                <a:pt x="799703" y="0"/>
              </a:moveTo>
              <a:lnTo>
                <a:pt x="799703" y="164041"/>
              </a:lnTo>
              <a:lnTo>
                <a:pt x="0" y="164041"/>
              </a:lnTo>
              <a:lnTo>
                <a:pt x="0" y="32808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562B4F-6333-BD43-A126-091F349B0523}">
      <dsp:nvSpPr>
        <dsp:cNvPr id="0" name=""/>
        <dsp:cNvSpPr/>
      </dsp:nvSpPr>
      <dsp:spPr>
        <a:xfrm>
          <a:off x="1049734" y="4595812"/>
          <a:ext cx="1230312" cy="82020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fmriprep.tar</a:t>
          </a:r>
          <a:endParaRPr lang="en-US" sz="1200" kern="1200" dirty="0"/>
        </a:p>
      </dsp:txBody>
      <dsp:txXfrm>
        <a:off x="1229909" y="4715929"/>
        <a:ext cx="869962" cy="579974"/>
      </dsp:txXfrm>
    </dsp:sp>
    <dsp:sp modelId="{EC4D2009-73EA-7A40-8F23-C20094881FD7}">
      <dsp:nvSpPr>
        <dsp:cNvPr id="0" name=""/>
        <dsp:cNvSpPr/>
      </dsp:nvSpPr>
      <dsp:spPr>
        <a:xfrm>
          <a:off x="2464593" y="4267729"/>
          <a:ext cx="799703" cy="328083"/>
        </a:xfrm>
        <a:custGeom>
          <a:avLst/>
          <a:gdLst/>
          <a:ahLst/>
          <a:cxnLst/>
          <a:rect l="0" t="0" r="0" b="0"/>
          <a:pathLst>
            <a:path>
              <a:moveTo>
                <a:pt x="0" y="0"/>
              </a:moveTo>
              <a:lnTo>
                <a:pt x="0" y="164041"/>
              </a:lnTo>
              <a:lnTo>
                <a:pt x="799703" y="164041"/>
              </a:lnTo>
              <a:lnTo>
                <a:pt x="799703" y="32808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A071D0-9891-804E-92EF-82D3F0059B94}">
      <dsp:nvSpPr>
        <dsp:cNvPr id="0" name=""/>
        <dsp:cNvSpPr/>
      </dsp:nvSpPr>
      <dsp:spPr>
        <a:xfrm>
          <a:off x="2649140" y="4595812"/>
          <a:ext cx="1230312" cy="82020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code.py</a:t>
          </a:r>
          <a:endParaRPr lang="en-US" sz="1200" kern="1200" dirty="0"/>
        </a:p>
      </dsp:txBody>
      <dsp:txXfrm>
        <a:off x="2829315" y="4715929"/>
        <a:ext cx="869962" cy="579974"/>
      </dsp:txXfrm>
    </dsp:sp>
    <dsp:sp modelId="{B736323D-4056-E14E-A7DE-481E9F8BDD8A}">
      <dsp:nvSpPr>
        <dsp:cNvPr id="0" name=""/>
        <dsp:cNvSpPr/>
      </dsp:nvSpPr>
      <dsp:spPr>
        <a:xfrm>
          <a:off x="4063999" y="3119437"/>
          <a:ext cx="1599406" cy="328083"/>
        </a:xfrm>
        <a:custGeom>
          <a:avLst/>
          <a:gdLst/>
          <a:ahLst/>
          <a:cxnLst/>
          <a:rect l="0" t="0" r="0" b="0"/>
          <a:pathLst>
            <a:path>
              <a:moveTo>
                <a:pt x="0" y="0"/>
              </a:moveTo>
              <a:lnTo>
                <a:pt x="0" y="164041"/>
              </a:lnTo>
              <a:lnTo>
                <a:pt x="1599406" y="164041"/>
              </a:lnTo>
              <a:lnTo>
                <a:pt x="1599406" y="32808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794198-3905-8B47-A69E-94F31DFC2BD7}">
      <dsp:nvSpPr>
        <dsp:cNvPr id="0" name=""/>
        <dsp:cNvSpPr/>
      </dsp:nvSpPr>
      <dsp:spPr>
        <a:xfrm>
          <a:off x="5048250" y="3447521"/>
          <a:ext cx="1230312" cy="8202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students</a:t>
          </a:r>
        </a:p>
      </dsp:txBody>
      <dsp:txXfrm>
        <a:off x="5072273" y="3471544"/>
        <a:ext cx="1182266" cy="772162"/>
      </dsp:txXfrm>
    </dsp:sp>
    <dsp:sp modelId="{66106723-4CFC-954A-B8F5-1F645B357DE2}">
      <dsp:nvSpPr>
        <dsp:cNvPr id="0" name=""/>
        <dsp:cNvSpPr/>
      </dsp:nvSpPr>
      <dsp:spPr>
        <a:xfrm>
          <a:off x="4863703" y="4267729"/>
          <a:ext cx="799703" cy="328083"/>
        </a:xfrm>
        <a:custGeom>
          <a:avLst/>
          <a:gdLst/>
          <a:ahLst/>
          <a:cxnLst/>
          <a:rect l="0" t="0" r="0" b="0"/>
          <a:pathLst>
            <a:path>
              <a:moveTo>
                <a:pt x="799703" y="0"/>
              </a:moveTo>
              <a:lnTo>
                <a:pt x="799703" y="164041"/>
              </a:lnTo>
              <a:lnTo>
                <a:pt x="0" y="164041"/>
              </a:lnTo>
              <a:lnTo>
                <a:pt x="0" y="32808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5D44C4-E687-9B48-8CF7-3F14B7218919}">
      <dsp:nvSpPr>
        <dsp:cNvPr id="0" name=""/>
        <dsp:cNvSpPr/>
      </dsp:nvSpPr>
      <dsp:spPr>
        <a:xfrm>
          <a:off x="4248546" y="4595812"/>
          <a:ext cx="1230312" cy="8202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kylekurk</a:t>
          </a:r>
          <a:endParaRPr lang="en-US" sz="1200" kern="1200" dirty="0"/>
        </a:p>
      </dsp:txBody>
      <dsp:txXfrm>
        <a:off x="4272569" y="4619835"/>
        <a:ext cx="1182266" cy="772162"/>
      </dsp:txXfrm>
    </dsp:sp>
    <dsp:sp modelId="{3913024F-4436-1C42-90F8-AEA67571B9CB}">
      <dsp:nvSpPr>
        <dsp:cNvPr id="0" name=""/>
        <dsp:cNvSpPr/>
      </dsp:nvSpPr>
      <dsp:spPr>
        <a:xfrm>
          <a:off x="5663406" y="4267729"/>
          <a:ext cx="799703" cy="328083"/>
        </a:xfrm>
        <a:custGeom>
          <a:avLst/>
          <a:gdLst/>
          <a:ahLst/>
          <a:cxnLst/>
          <a:rect l="0" t="0" r="0" b="0"/>
          <a:pathLst>
            <a:path>
              <a:moveTo>
                <a:pt x="0" y="0"/>
              </a:moveTo>
              <a:lnTo>
                <a:pt x="0" y="164041"/>
              </a:lnTo>
              <a:lnTo>
                <a:pt x="799703" y="164041"/>
              </a:lnTo>
              <a:lnTo>
                <a:pt x="799703" y="32808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0F8F3B-D86F-6D48-8F45-1DE9372B813D}">
      <dsp:nvSpPr>
        <dsp:cNvPr id="0" name=""/>
        <dsp:cNvSpPr/>
      </dsp:nvSpPr>
      <dsp:spPr>
        <a:xfrm>
          <a:off x="5847953" y="4595812"/>
          <a:ext cx="1230312" cy="8202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kylieisen</a:t>
          </a:r>
          <a:endParaRPr lang="en-US" sz="1200" kern="1200" dirty="0"/>
        </a:p>
      </dsp:txBody>
      <dsp:txXfrm>
        <a:off x="5871976" y="4619835"/>
        <a:ext cx="1182266" cy="7721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3D12F6-9512-5E40-886D-01C73BA79EF2}">
      <dsp:nvSpPr>
        <dsp:cNvPr id="0" name=""/>
        <dsp:cNvSpPr/>
      </dsp:nvSpPr>
      <dsp:spPr>
        <a:xfrm>
          <a:off x="3448843" y="2645"/>
          <a:ext cx="1230312" cy="8202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t>
          </a:r>
        </a:p>
      </dsp:txBody>
      <dsp:txXfrm>
        <a:off x="3472866" y="26668"/>
        <a:ext cx="1182266" cy="772162"/>
      </dsp:txXfrm>
    </dsp:sp>
    <dsp:sp modelId="{BB958662-F517-E543-ACA6-E7ADA761C076}">
      <dsp:nvSpPr>
        <dsp:cNvPr id="0" name=""/>
        <dsp:cNvSpPr/>
      </dsp:nvSpPr>
      <dsp:spPr>
        <a:xfrm>
          <a:off x="4018279" y="822854"/>
          <a:ext cx="91440" cy="328083"/>
        </a:xfrm>
        <a:custGeom>
          <a:avLst/>
          <a:gdLst/>
          <a:ahLst/>
          <a:cxnLst/>
          <a:rect l="0" t="0" r="0" b="0"/>
          <a:pathLst>
            <a:path>
              <a:moveTo>
                <a:pt x="45720" y="0"/>
              </a:moveTo>
              <a:lnTo>
                <a:pt x="45720" y="32808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AAFCE9-6704-2948-B799-A0DD9211A051}">
      <dsp:nvSpPr>
        <dsp:cNvPr id="0" name=""/>
        <dsp:cNvSpPr/>
      </dsp:nvSpPr>
      <dsp:spPr>
        <a:xfrm>
          <a:off x="3448843" y="1150937"/>
          <a:ext cx="1230312" cy="8202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projectnb</a:t>
          </a:r>
          <a:endParaRPr lang="en-US" sz="1200" kern="1200" dirty="0"/>
        </a:p>
      </dsp:txBody>
      <dsp:txXfrm>
        <a:off x="3472866" y="1174960"/>
        <a:ext cx="1182266" cy="772162"/>
      </dsp:txXfrm>
    </dsp:sp>
    <dsp:sp modelId="{7FE2045B-3F24-E641-9E27-C720BD892159}">
      <dsp:nvSpPr>
        <dsp:cNvPr id="0" name=""/>
        <dsp:cNvSpPr/>
      </dsp:nvSpPr>
      <dsp:spPr>
        <a:xfrm>
          <a:off x="4018279" y="1971145"/>
          <a:ext cx="91440" cy="328083"/>
        </a:xfrm>
        <a:custGeom>
          <a:avLst/>
          <a:gdLst/>
          <a:ahLst/>
          <a:cxnLst/>
          <a:rect l="0" t="0" r="0" b="0"/>
          <a:pathLst>
            <a:path>
              <a:moveTo>
                <a:pt x="45720" y="0"/>
              </a:moveTo>
              <a:lnTo>
                <a:pt x="45720" y="32808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36E4FC-53FD-CE4C-86E6-F402068B1BAA}">
      <dsp:nvSpPr>
        <dsp:cNvPr id="0" name=""/>
        <dsp:cNvSpPr/>
      </dsp:nvSpPr>
      <dsp:spPr>
        <a:xfrm>
          <a:off x="3448843" y="2299229"/>
          <a:ext cx="1230312" cy="8202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ne742</a:t>
          </a:r>
        </a:p>
      </dsp:txBody>
      <dsp:txXfrm>
        <a:off x="3472866" y="2323252"/>
        <a:ext cx="1182266" cy="772162"/>
      </dsp:txXfrm>
    </dsp:sp>
    <dsp:sp modelId="{5961BBC9-1A63-8540-9EF4-BA94DB44ABDA}">
      <dsp:nvSpPr>
        <dsp:cNvPr id="0" name=""/>
        <dsp:cNvSpPr/>
      </dsp:nvSpPr>
      <dsp:spPr>
        <a:xfrm>
          <a:off x="2464593" y="3119437"/>
          <a:ext cx="1599406" cy="328083"/>
        </a:xfrm>
        <a:custGeom>
          <a:avLst/>
          <a:gdLst/>
          <a:ahLst/>
          <a:cxnLst/>
          <a:rect l="0" t="0" r="0" b="0"/>
          <a:pathLst>
            <a:path>
              <a:moveTo>
                <a:pt x="1599406" y="0"/>
              </a:moveTo>
              <a:lnTo>
                <a:pt x="1599406" y="164041"/>
              </a:lnTo>
              <a:lnTo>
                <a:pt x="0" y="164041"/>
              </a:lnTo>
              <a:lnTo>
                <a:pt x="0" y="32808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FA7E84-7D40-4D4D-BDD9-86E1CBF32936}">
      <dsp:nvSpPr>
        <dsp:cNvPr id="0" name=""/>
        <dsp:cNvSpPr/>
      </dsp:nvSpPr>
      <dsp:spPr>
        <a:xfrm>
          <a:off x="1849437" y="3447521"/>
          <a:ext cx="1230312" cy="8202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materials</a:t>
          </a:r>
        </a:p>
      </dsp:txBody>
      <dsp:txXfrm>
        <a:off x="1873460" y="3471544"/>
        <a:ext cx="1182266" cy="772162"/>
      </dsp:txXfrm>
    </dsp:sp>
    <dsp:sp modelId="{9F3ADFAC-AFE5-D642-9CEA-CD5F269F2875}">
      <dsp:nvSpPr>
        <dsp:cNvPr id="0" name=""/>
        <dsp:cNvSpPr/>
      </dsp:nvSpPr>
      <dsp:spPr>
        <a:xfrm>
          <a:off x="1664890" y="4267729"/>
          <a:ext cx="799703" cy="328083"/>
        </a:xfrm>
        <a:custGeom>
          <a:avLst/>
          <a:gdLst/>
          <a:ahLst/>
          <a:cxnLst/>
          <a:rect l="0" t="0" r="0" b="0"/>
          <a:pathLst>
            <a:path>
              <a:moveTo>
                <a:pt x="799703" y="0"/>
              </a:moveTo>
              <a:lnTo>
                <a:pt x="799703" y="164041"/>
              </a:lnTo>
              <a:lnTo>
                <a:pt x="0" y="164041"/>
              </a:lnTo>
              <a:lnTo>
                <a:pt x="0" y="32808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562B4F-6333-BD43-A126-091F349B0523}">
      <dsp:nvSpPr>
        <dsp:cNvPr id="0" name=""/>
        <dsp:cNvSpPr/>
      </dsp:nvSpPr>
      <dsp:spPr>
        <a:xfrm>
          <a:off x="1049734" y="4595812"/>
          <a:ext cx="1230312" cy="82020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fmriprep.tar</a:t>
          </a:r>
          <a:endParaRPr lang="en-US" sz="1200" kern="1200" dirty="0"/>
        </a:p>
      </dsp:txBody>
      <dsp:txXfrm>
        <a:off x="1229909" y="4715929"/>
        <a:ext cx="869962" cy="579974"/>
      </dsp:txXfrm>
    </dsp:sp>
    <dsp:sp modelId="{EC4D2009-73EA-7A40-8F23-C20094881FD7}">
      <dsp:nvSpPr>
        <dsp:cNvPr id="0" name=""/>
        <dsp:cNvSpPr/>
      </dsp:nvSpPr>
      <dsp:spPr>
        <a:xfrm>
          <a:off x="2464593" y="4267729"/>
          <a:ext cx="799703" cy="328083"/>
        </a:xfrm>
        <a:custGeom>
          <a:avLst/>
          <a:gdLst/>
          <a:ahLst/>
          <a:cxnLst/>
          <a:rect l="0" t="0" r="0" b="0"/>
          <a:pathLst>
            <a:path>
              <a:moveTo>
                <a:pt x="0" y="0"/>
              </a:moveTo>
              <a:lnTo>
                <a:pt x="0" y="164041"/>
              </a:lnTo>
              <a:lnTo>
                <a:pt x="799703" y="164041"/>
              </a:lnTo>
              <a:lnTo>
                <a:pt x="799703" y="32808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A071D0-9891-804E-92EF-82D3F0059B94}">
      <dsp:nvSpPr>
        <dsp:cNvPr id="0" name=""/>
        <dsp:cNvSpPr/>
      </dsp:nvSpPr>
      <dsp:spPr>
        <a:xfrm>
          <a:off x="2649140" y="4595812"/>
          <a:ext cx="1230312" cy="82020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code.py</a:t>
          </a:r>
          <a:endParaRPr lang="en-US" sz="1200" kern="1200" dirty="0"/>
        </a:p>
      </dsp:txBody>
      <dsp:txXfrm>
        <a:off x="2829315" y="4715929"/>
        <a:ext cx="869962" cy="579974"/>
      </dsp:txXfrm>
    </dsp:sp>
    <dsp:sp modelId="{B736323D-4056-E14E-A7DE-481E9F8BDD8A}">
      <dsp:nvSpPr>
        <dsp:cNvPr id="0" name=""/>
        <dsp:cNvSpPr/>
      </dsp:nvSpPr>
      <dsp:spPr>
        <a:xfrm>
          <a:off x="4063999" y="3119437"/>
          <a:ext cx="1599406" cy="328083"/>
        </a:xfrm>
        <a:custGeom>
          <a:avLst/>
          <a:gdLst/>
          <a:ahLst/>
          <a:cxnLst/>
          <a:rect l="0" t="0" r="0" b="0"/>
          <a:pathLst>
            <a:path>
              <a:moveTo>
                <a:pt x="0" y="0"/>
              </a:moveTo>
              <a:lnTo>
                <a:pt x="0" y="164041"/>
              </a:lnTo>
              <a:lnTo>
                <a:pt x="1599406" y="164041"/>
              </a:lnTo>
              <a:lnTo>
                <a:pt x="1599406" y="32808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794198-3905-8B47-A69E-94F31DFC2BD7}">
      <dsp:nvSpPr>
        <dsp:cNvPr id="0" name=""/>
        <dsp:cNvSpPr/>
      </dsp:nvSpPr>
      <dsp:spPr>
        <a:xfrm>
          <a:off x="5048250" y="3447521"/>
          <a:ext cx="1230312" cy="8202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students</a:t>
          </a:r>
        </a:p>
      </dsp:txBody>
      <dsp:txXfrm>
        <a:off x="5072273" y="3471544"/>
        <a:ext cx="1182266" cy="772162"/>
      </dsp:txXfrm>
    </dsp:sp>
    <dsp:sp modelId="{66106723-4CFC-954A-B8F5-1F645B357DE2}">
      <dsp:nvSpPr>
        <dsp:cNvPr id="0" name=""/>
        <dsp:cNvSpPr/>
      </dsp:nvSpPr>
      <dsp:spPr>
        <a:xfrm>
          <a:off x="4863703" y="4267729"/>
          <a:ext cx="799703" cy="328083"/>
        </a:xfrm>
        <a:custGeom>
          <a:avLst/>
          <a:gdLst/>
          <a:ahLst/>
          <a:cxnLst/>
          <a:rect l="0" t="0" r="0" b="0"/>
          <a:pathLst>
            <a:path>
              <a:moveTo>
                <a:pt x="799703" y="0"/>
              </a:moveTo>
              <a:lnTo>
                <a:pt x="799703" y="164041"/>
              </a:lnTo>
              <a:lnTo>
                <a:pt x="0" y="164041"/>
              </a:lnTo>
              <a:lnTo>
                <a:pt x="0" y="32808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5D44C4-E687-9B48-8CF7-3F14B7218919}">
      <dsp:nvSpPr>
        <dsp:cNvPr id="0" name=""/>
        <dsp:cNvSpPr/>
      </dsp:nvSpPr>
      <dsp:spPr>
        <a:xfrm>
          <a:off x="4248546" y="4595812"/>
          <a:ext cx="1230312" cy="8202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kylekurk</a:t>
          </a:r>
          <a:endParaRPr lang="en-US" sz="1200" kern="1200" dirty="0"/>
        </a:p>
      </dsp:txBody>
      <dsp:txXfrm>
        <a:off x="4272569" y="4619835"/>
        <a:ext cx="1182266" cy="772162"/>
      </dsp:txXfrm>
    </dsp:sp>
    <dsp:sp modelId="{3913024F-4436-1C42-90F8-AEA67571B9CB}">
      <dsp:nvSpPr>
        <dsp:cNvPr id="0" name=""/>
        <dsp:cNvSpPr/>
      </dsp:nvSpPr>
      <dsp:spPr>
        <a:xfrm>
          <a:off x="5663406" y="4267729"/>
          <a:ext cx="799703" cy="328083"/>
        </a:xfrm>
        <a:custGeom>
          <a:avLst/>
          <a:gdLst/>
          <a:ahLst/>
          <a:cxnLst/>
          <a:rect l="0" t="0" r="0" b="0"/>
          <a:pathLst>
            <a:path>
              <a:moveTo>
                <a:pt x="0" y="0"/>
              </a:moveTo>
              <a:lnTo>
                <a:pt x="0" y="164041"/>
              </a:lnTo>
              <a:lnTo>
                <a:pt x="799703" y="164041"/>
              </a:lnTo>
              <a:lnTo>
                <a:pt x="799703" y="32808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0F8F3B-D86F-6D48-8F45-1DE9372B813D}">
      <dsp:nvSpPr>
        <dsp:cNvPr id="0" name=""/>
        <dsp:cNvSpPr/>
      </dsp:nvSpPr>
      <dsp:spPr>
        <a:xfrm>
          <a:off x="5847953" y="4595812"/>
          <a:ext cx="1230312" cy="8202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kylieisen</a:t>
          </a:r>
          <a:endParaRPr lang="en-US" sz="1200" kern="1200" dirty="0"/>
        </a:p>
      </dsp:txBody>
      <dsp:txXfrm>
        <a:off x="5871976" y="4619835"/>
        <a:ext cx="1182266" cy="77216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C2BE7E-9B84-0845-9607-1A43249F5C52}" type="datetimeFigureOut">
              <a:rPr lang="en-US" smtClean="0"/>
              <a:t>3/25/25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B96658-6399-FE45-B5AC-256BAD797E64}" type="slidenum">
              <a:rPr lang="en-US" smtClean="0"/>
              <a:t>‹#›</a:t>
            </a:fld>
            <a:endParaRPr lang="en-US"/>
          </a:p>
        </p:txBody>
      </p:sp>
    </p:spTree>
    <p:extLst>
      <p:ext uri="{BB962C8B-B14F-4D97-AF65-F5344CB8AC3E}">
        <p14:creationId xmlns:p14="http://schemas.microsoft.com/office/powerpoint/2010/main" val="276780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myself</a:t>
            </a:r>
          </a:p>
        </p:txBody>
      </p:sp>
      <p:sp>
        <p:nvSpPr>
          <p:cNvPr id="4" name="Slide Number Placeholder 3"/>
          <p:cNvSpPr>
            <a:spLocks noGrp="1"/>
          </p:cNvSpPr>
          <p:nvPr>
            <p:ph type="sldNum" sz="quarter" idx="5"/>
          </p:nvPr>
        </p:nvSpPr>
        <p:spPr/>
        <p:txBody>
          <a:bodyPr/>
          <a:lstStyle/>
          <a:p>
            <a:fld id="{40B96658-6399-FE45-B5AC-256BAD797E64}" type="slidenum">
              <a:rPr lang="en-US" smtClean="0"/>
              <a:t>1</a:t>
            </a:fld>
            <a:endParaRPr lang="en-US"/>
          </a:p>
        </p:txBody>
      </p:sp>
    </p:spTree>
    <p:extLst>
      <p:ext uri="{BB962C8B-B14F-4D97-AF65-F5344CB8AC3E}">
        <p14:creationId xmlns:p14="http://schemas.microsoft.com/office/powerpoint/2010/main" val="933853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 specs of your computer, using </a:t>
            </a:r>
            <a:r>
              <a:rPr lang="en-US" dirty="0" err="1"/>
              <a:t>freesurfer</a:t>
            </a:r>
            <a:r>
              <a:rPr lang="en-US" dirty="0"/>
              <a:t> to generate cortical surfaces make take as long as six hours to complete. Suzy the graduate student may be thinking – well that is pretty long, but not that big of a deal. I can just set the program to run in the evening and it will be completed in the morning. No harm done, right?</a:t>
            </a:r>
          </a:p>
        </p:txBody>
      </p:sp>
      <p:sp>
        <p:nvSpPr>
          <p:cNvPr id="4" name="Slide Number Placeholder 3"/>
          <p:cNvSpPr>
            <a:spLocks noGrp="1"/>
          </p:cNvSpPr>
          <p:nvPr>
            <p:ph type="sldNum" sz="quarter" idx="5"/>
          </p:nvPr>
        </p:nvSpPr>
        <p:spPr/>
        <p:txBody>
          <a:bodyPr/>
          <a:lstStyle/>
          <a:p>
            <a:fld id="{40B96658-6399-FE45-B5AC-256BAD797E64}" type="slidenum">
              <a:rPr lang="en-US" smtClean="0"/>
              <a:t>11</a:t>
            </a:fld>
            <a:endParaRPr lang="en-US"/>
          </a:p>
        </p:txBody>
      </p:sp>
    </p:spTree>
    <p:extLst>
      <p:ext uri="{BB962C8B-B14F-4D97-AF65-F5344CB8AC3E}">
        <p14:creationId xmlns:p14="http://schemas.microsoft.com/office/powerpoint/2010/main" val="546331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B96658-6399-FE45-B5AC-256BAD797E64}" type="slidenum">
              <a:rPr lang="en-US" smtClean="0"/>
              <a:t>12</a:t>
            </a:fld>
            <a:endParaRPr lang="en-US"/>
          </a:p>
        </p:txBody>
      </p:sp>
    </p:spTree>
    <p:extLst>
      <p:ext uri="{BB962C8B-B14F-4D97-AF65-F5344CB8AC3E}">
        <p14:creationId xmlns:p14="http://schemas.microsoft.com/office/powerpoint/2010/main" val="399627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now imagine Suzy Graduate Student is given 5 subjects to analyze and her PI expects to present the results of her study during lab meeting tomorrow.</a:t>
            </a:r>
          </a:p>
        </p:txBody>
      </p:sp>
      <p:sp>
        <p:nvSpPr>
          <p:cNvPr id="4" name="Slide Number Placeholder 3"/>
          <p:cNvSpPr>
            <a:spLocks noGrp="1"/>
          </p:cNvSpPr>
          <p:nvPr>
            <p:ph type="sldNum" sz="quarter" idx="5"/>
          </p:nvPr>
        </p:nvSpPr>
        <p:spPr/>
        <p:txBody>
          <a:bodyPr/>
          <a:lstStyle/>
          <a:p>
            <a:fld id="{40B96658-6399-FE45-B5AC-256BAD797E64}" type="slidenum">
              <a:rPr lang="en-US" smtClean="0"/>
              <a:t>13</a:t>
            </a:fld>
            <a:endParaRPr lang="en-US"/>
          </a:p>
        </p:txBody>
      </p:sp>
    </p:spTree>
    <p:extLst>
      <p:ext uri="{BB962C8B-B14F-4D97-AF65-F5344CB8AC3E}">
        <p14:creationId xmlns:p14="http://schemas.microsoft.com/office/powerpoint/2010/main" val="25391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her personal computer setup, it would take Suzy 30 hours to process all 5 subjects. There is only 24 hours until her lab meeting! What is she to do?</a:t>
            </a:r>
          </a:p>
        </p:txBody>
      </p:sp>
      <p:sp>
        <p:nvSpPr>
          <p:cNvPr id="4" name="Slide Number Placeholder 3"/>
          <p:cNvSpPr>
            <a:spLocks noGrp="1"/>
          </p:cNvSpPr>
          <p:nvPr>
            <p:ph type="sldNum" sz="quarter" idx="5"/>
          </p:nvPr>
        </p:nvSpPr>
        <p:spPr/>
        <p:txBody>
          <a:bodyPr/>
          <a:lstStyle/>
          <a:p>
            <a:fld id="{40B96658-6399-FE45-B5AC-256BAD797E64}" type="slidenum">
              <a:rPr lang="en-US" smtClean="0"/>
              <a:t>14</a:t>
            </a:fld>
            <a:endParaRPr lang="en-US"/>
          </a:p>
        </p:txBody>
      </p:sp>
    </p:spTree>
    <p:extLst>
      <p:ext uri="{BB962C8B-B14F-4D97-AF65-F5344CB8AC3E}">
        <p14:creationId xmlns:p14="http://schemas.microsoft.com/office/powerpoint/2010/main" val="3229202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comes the SCC to the rescue.</a:t>
            </a:r>
          </a:p>
          <a:p>
            <a:endParaRPr lang="en-US" dirty="0"/>
          </a:p>
          <a:p>
            <a:r>
              <a:rPr lang="en-US" dirty="0"/>
              <a:t>The SCC, as previously mentioned, is a whole bunch of computers. These computers can be used in parallel, greatly increasing the speed with which Suzy can process her data.</a:t>
            </a:r>
          </a:p>
        </p:txBody>
      </p:sp>
      <p:sp>
        <p:nvSpPr>
          <p:cNvPr id="4" name="Slide Number Placeholder 3"/>
          <p:cNvSpPr>
            <a:spLocks noGrp="1"/>
          </p:cNvSpPr>
          <p:nvPr>
            <p:ph type="sldNum" sz="quarter" idx="5"/>
          </p:nvPr>
        </p:nvSpPr>
        <p:spPr/>
        <p:txBody>
          <a:bodyPr/>
          <a:lstStyle/>
          <a:p>
            <a:fld id="{40B96658-6399-FE45-B5AC-256BAD797E64}" type="slidenum">
              <a:rPr lang="en-US" smtClean="0"/>
              <a:t>16</a:t>
            </a:fld>
            <a:endParaRPr lang="en-US"/>
          </a:p>
        </p:txBody>
      </p:sp>
    </p:spTree>
    <p:extLst>
      <p:ext uri="{BB962C8B-B14F-4D97-AF65-F5344CB8AC3E}">
        <p14:creationId xmlns:p14="http://schemas.microsoft.com/office/powerpoint/2010/main" val="3270016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instead of it taking Suzy 30 hours to process these 5 subjects, she can process her subjects in parallel on the SCC and the whole process will instead take just 6 hours to complete. Plenty of time for her to inspect the results and present her data during lab meeting.</a:t>
            </a:r>
          </a:p>
          <a:p>
            <a:endParaRPr lang="en-US" dirty="0"/>
          </a:p>
          <a:p>
            <a:r>
              <a:rPr lang="en-US" dirty="0"/>
              <a:t>The power of the SCC, and the reason to use it as a neuroimager, is that it greatly increases the speed with which you can process and analyze your large, high dimensional neuroimaging datasets.</a:t>
            </a:r>
          </a:p>
        </p:txBody>
      </p:sp>
      <p:sp>
        <p:nvSpPr>
          <p:cNvPr id="4" name="Slide Number Placeholder 3"/>
          <p:cNvSpPr>
            <a:spLocks noGrp="1"/>
          </p:cNvSpPr>
          <p:nvPr>
            <p:ph type="sldNum" sz="quarter" idx="5"/>
          </p:nvPr>
        </p:nvSpPr>
        <p:spPr/>
        <p:txBody>
          <a:bodyPr/>
          <a:lstStyle/>
          <a:p>
            <a:fld id="{40B96658-6399-FE45-B5AC-256BAD797E64}" type="slidenum">
              <a:rPr lang="en-US" smtClean="0"/>
              <a:t>18</a:t>
            </a:fld>
            <a:endParaRPr lang="en-US"/>
          </a:p>
        </p:txBody>
      </p:sp>
    </p:spTree>
    <p:extLst>
      <p:ext uri="{BB962C8B-B14F-4D97-AF65-F5344CB8AC3E}">
        <p14:creationId xmlns:p14="http://schemas.microsoft.com/office/powerpoint/2010/main" val="2339523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6920E-4883-D9C3-DDCE-E5CD980FC5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24BD0B-8F5B-78A8-E590-76EE0E14B1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5F225C-0A89-2A68-B85D-3F97A11FCFB7}"/>
              </a:ext>
            </a:extLst>
          </p:cNvPr>
          <p:cNvSpPr>
            <a:spLocks noGrp="1"/>
          </p:cNvSpPr>
          <p:nvPr>
            <p:ph type="body" idx="1"/>
          </p:nvPr>
        </p:nvSpPr>
        <p:spPr/>
        <p:txBody>
          <a:bodyPr/>
          <a:lstStyle/>
          <a:p>
            <a:r>
              <a:rPr lang="en-US" dirty="0"/>
              <a:t>So instead of it taking Suzy 30 hours to process these 5 subjects, she can process her subjects in parallel on the SCC and the whole process will instead take just 6 hours to complete. Plenty of time for her to inspect the results and present her data during lab meeting.</a:t>
            </a:r>
          </a:p>
          <a:p>
            <a:endParaRPr lang="en-US" dirty="0"/>
          </a:p>
          <a:p>
            <a:r>
              <a:rPr lang="en-US" dirty="0"/>
              <a:t>The power of the SCC, and the reason to use it as a neuroimager, is that it greatly increases the speed with which you can process and analyze your large, high dimensional neuroimaging datasets.</a:t>
            </a:r>
          </a:p>
        </p:txBody>
      </p:sp>
      <p:sp>
        <p:nvSpPr>
          <p:cNvPr id="4" name="Slide Number Placeholder 3">
            <a:extLst>
              <a:ext uri="{FF2B5EF4-FFF2-40B4-BE49-F238E27FC236}">
                <a16:creationId xmlns:a16="http://schemas.microsoft.com/office/drawing/2014/main" id="{10149769-D426-C2E3-B7AD-87572EB08CAB}"/>
              </a:ext>
            </a:extLst>
          </p:cNvPr>
          <p:cNvSpPr>
            <a:spLocks noGrp="1"/>
          </p:cNvSpPr>
          <p:nvPr>
            <p:ph type="sldNum" sz="quarter" idx="5"/>
          </p:nvPr>
        </p:nvSpPr>
        <p:spPr/>
        <p:txBody>
          <a:bodyPr/>
          <a:lstStyle/>
          <a:p>
            <a:fld id="{40B96658-6399-FE45-B5AC-256BAD797E64}" type="slidenum">
              <a:rPr lang="en-US" smtClean="0"/>
              <a:t>19</a:t>
            </a:fld>
            <a:endParaRPr lang="en-US"/>
          </a:p>
        </p:txBody>
      </p:sp>
    </p:spTree>
    <p:extLst>
      <p:ext uri="{BB962C8B-B14F-4D97-AF65-F5344CB8AC3E}">
        <p14:creationId xmlns:p14="http://schemas.microsoft.com/office/powerpoint/2010/main" val="3267349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B96658-6399-FE45-B5AC-256BAD797E64}" type="slidenum">
              <a:rPr lang="en-US" smtClean="0"/>
              <a:t>21</a:t>
            </a:fld>
            <a:endParaRPr lang="en-US"/>
          </a:p>
        </p:txBody>
      </p:sp>
    </p:spTree>
    <p:extLst>
      <p:ext uri="{BB962C8B-B14F-4D97-AF65-F5344CB8AC3E}">
        <p14:creationId xmlns:p14="http://schemas.microsoft.com/office/powerpoint/2010/main" val="804775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8702C-0013-EE2A-8292-0E603D9F20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F19024-39C9-FC4A-8104-B81F4D3888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E5352F-FF91-43A9-16BF-A1844C0137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C6D61A-DC97-E92B-AE9A-BECC11128789}"/>
              </a:ext>
            </a:extLst>
          </p:cNvPr>
          <p:cNvSpPr>
            <a:spLocks noGrp="1"/>
          </p:cNvSpPr>
          <p:nvPr>
            <p:ph type="sldNum" sz="quarter" idx="5"/>
          </p:nvPr>
        </p:nvSpPr>
        <p:spPr/>
        <p:txBody>
          <a:bodyPr/>
          <a:lstStyle/>
          <a:p>
            <a:fld id="{40B96658-6399-FE45-B5AC-256BAD797E64}" type="slidenum">
              <a:rPr lang="en-US" smtClean="0"/>
              <a:t>22</a:t>
            </a:fld>
            <a:endParaRPr lang="en-US"/>
          </a:p>
        </p:txBody>
      </p:sp>
    </p:spTree>
    <p:extLst>
      <p:ext uri="{BB962C8B-B14F-4D97-AF65-F5344CB8AC3E}">
        <p14:creationId xmlns:p14="http://schemas.microsoft.com/office/powerpoint/2010/main" val="2636692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0BC2E-8F78-63EE-AA41-BE53B4E425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03A0D5-AAA8-AABA-D81D-1E162401B4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B4B422-57D9-0CE4-76D2-F6FFE00991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72C6DD-F7F1-AC5A-30C4-C886C216545F}"/>
              </a:ext>
            </a:extLst>
          </p:cNvPr>
          <p:cNvSpPr>
            <a:spLocks noGrp="1"/>
          </p:cNvSpPr>
          <p:nvPr>
            <p:ph type="sldNum" sz="quarter" idx="5"/>
          </p:nvPr>
        </p:nvSpPr>
        <p:spPr/>
        <p:txBody>
          <a:bodyPr/>
          <a:lstStyle/>
          <a:p>
            <a:fld id="{40B96658-6399-FE45-B5AC-256BAD797E64}" type="slidenum">
              <a:rPr lang="en-US" smtClean="0"/>
              <a:t>23</a:t>
            </a:fld>
            <a:endParaRPr lang="en-US"/>
          </a:p>
        </p:txBody>
      </p:sp>
    </p:spTree>
    <p:extLst>
      <p:ext uri="{BB962C8B-B14F-4D97-AF65-F5344CB8AC3E}">
        <p14:creationId xmlns:p14="http://schemas.microsoft.com/office/powerpoint/2010/main" val="2251527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Informal poll</a:t>
            </a:r>
          </a:p>
        </p:txBody>
      </p:sp>
      <p:sp>
        <p:nvSpPr>
          <p:cNvPr id="4" name="Slide Number Placeholder 3"/>
          <p:cNvSpPr>
            <a:spLocks noGrp="1"/>
          </p:cNvSpPr>
          <p:nvPr>
            <p:ph type="sldNum" sz="quarter" idx="5"/>
          </p:nvPr>
        </p:nvSpPr>
        <p:spPr/>
        <p:txBody>
          <a:bodyPr/>
          <a:lstStyle/>
          <a:p>
            <a:fld id="{40B96658-6399-FE45-B5AC-256BAD797E64}" type="slidenum">
              <a:rPr lang="en-US" smtClean="0"/>
              <a:t>2</a:t>
            </a:fld>
            <a:endParaRPr lang="en-US"/>
          </a:p>
        </p:txBody>
      </p:sp>
    </p:spTree>
    <p:extLst>
      <p:ext uri="{BB962C8B-B14F-4D97-AF65-F5344CB8AC3E}">
        <p14:creationId xmlns:p14="http://schemas.microsoft.com/office/powerpoint/2010/main" val="1008648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6A1D8-5592-BB7B-3DF6-D77729559C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88752F-5CA9-69CC-52CF-368B73A8FE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017B6A-40EA-53EE-819D-7C67B1EABC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3C13E8-C6BC-A9AE-1AAC-E1C90CF4E226}"/>
              </a:ext>
            </a:extLst>
          </p:cNvPr>
          <p:cNvSpPr>
            <a:spLocks noGrp="1"/>
          </p:cNvSpPr>
          <p:nvPr>
            <p:ph type="sldNum" sz="quarter" idx="5"/>
          </p:nvPr>
        </p:nvSpPr>
        <p:spPr/>
        <p:txBody>
          <a:bodyPr/>
          <a:lstStyle/>
          <a:p>
            <a:fld id="{40B96658-6399-FE45-B5AC-256BAD797E64}" type="slidenum">
              <a:rPr lang="en-US" smtClean="0"/>
              <a:t>24</a:t>
            </a:fld>
            <a:endParaRPr lang="en-US"/>
          </a:p>
        </p:txBody>
      </p:sp>
    </p:spTree>
    <p:extLst>
      <p:ext uri="{BB962C8B-B14F-4D97-AF65-F5344CB8AC3E}">
        <p14:creationId xmlns:p14="http://schemas.microsoft.com/office/powerpoint/2010/main" val="2199860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AD7DF-DAD0-82B5-A20E-C7A488FA8B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4B7F00-23EA-B3DF-FBFA-876AC6828E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AEE807-E089-3213-07C3-2FEDA1C73F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EA394F-6FFE-3B8B-A660-425CDEB81864}"/>
              </a:ext>
            </a:extLst>
          </p:cNvPr>
          <p:cNvSpPr>
            <a:spLocks noGrp="1"/>
          </p:cNvSpPr>
          <p:nvPr>
            <p:ph type="sldNum" sz="quarter" idx="5"/>
          </p:nvPr>
        </p:nvSpPr>
        <p:spPr/>
        <p:txBody>
          <a:bodyPr/>
          <a:lstStyle/>
          <a:p>
            <a:fld id="{40B96658-6399-FE45-B5AC-256BAD797E64}" type="slidenum">
              <a:rPr lang="en-US" smtClean="0"/>
              <a:t>25</a:t>
            </a:fld>
            <a:endParaRPr lang="en-US"/>
          </a:p>
        </p:txBody>
      </p:sp>
    </p:spTree>
    <p:extLst>
      <p:ext uri="{BB962C8B-B14F-4D97-AF65-F5344CB8AC3E}">
        <p14:creationId xmlns:p14="http://schemas.microsoft.com/office/powerpoint/2010/main" val="672725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40B96658-6399-FE45-B5AC-256BAD797E64}" type="slidenum">
              <a:rPr lang="en-US" smtClean="0"/>
              <a:t>35</a:t>
            </a:fld>
            <a:endParaRPr lang="en-US"/>
          </a:p>
        </p:txBody>
      </p:sp>
    </p:spTree>
    <p:extLst>
      <p:ext uri="{BB962C8B-B14F-4D97-AF65-F5344CB8AC3E}">
        <p14:creationId xmlns:p14="http://schemas.microsoft.com/office/powerpoint/2010/main" val="1709847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B96658-6399-FE45-B5AC-256BAD797E64}" type="slidenum">
              <a:rPr lang="en-US" smtClean="0"/>
              <a:t>37</a:t>
            </a:fld>
            <a:endParaRPr lang="en-US"/>
          </a:p>
        </p:txBody>
      </p:sp>
    </p:spTree>
    <p:extLst>
      <p:ext uri="{BB962C8B-B14F-4D97-AF65-F5344CB8AC3E}">
        <p14:creationId xmlns:p14="http://schemas.microsoft.com/office/powerpoint/2010/main" val="4020670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B96658-6399-FE45-B5AC-256BAD797E64}" type="slidenum">
              <a:rPr lang="en-US" smtClean="0"/>
              <a:t>38</a:t>
            </a:fld>
            <a:endParaRPr lang="en-US"/>
          </a:p>
        </p:txBody>
      </p:sp>
    </p:spTree>
    <p:extLst>
      <p:ext uri="{BB962C8B-B14F-4D97-AF65-F5344CB8AC3E}">
        <p14:creationId xmlns:p14="http://schemas.microsoft.com/office/powerpoint/2010/main" val="3270299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B96658-6399-FE45-B5AC-256BAD797E64}" type="slidenum">
              <a:rPr lang="en-US" smtClean="0"/>
              <a:t>39</a:t>
            </a:fld>
            <a:endParaRPr lang="en-US"/>
          </a:p>
        </p:txBody>
      </p:sp>
    </p:spTree>
    <p:extLst>
      <p:ext uri="{BB962C8B-B14F-4D97-AF65-F5344CB8AC3E}">
        <p14:creationId xmlns:p14="http://schemas.microsoft.com/office/powerpoint/2010/main" val="3909804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B96658-6399-FE45-B5AC-256BAD797E64}" type="slidenum">
              <a:rPr lang="en-US" smtClean="0"/>
              <a:t>50</a:t>
            </a:fld>
            <a:endParaRPr lang="en-US"/>
          </a:p>
        </p:txBody>
      </p:sp>
    </p:spTree>
    <p:extLst>
      <p:ext uri="{BB962C8B-B14F-4D97-AF65-F5344CB8AC3E}">
        <p14:creationId xmlns:p14="http://schemas.microsoft.com/office/powerpoint/2010/main" val="1671576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B96658-6399-FE45-B5AC-256BAD797E64}" type="slidenum">
              <a:rPr lang="en-US" smtClean="0"/>
              <a:t>62</a:t>
            </a:fld>
            <a:endParaRPr lang="en-US"/>
          </a:p>
        </p:txBody>
      </p:sp>
    </p:spTree>
    <p:extLst>
      <p:ext uri="{BB962C8B-B14F-4D97-AF65-F5344CB8AC3E}">
        <p14:creationId xmlns:p14="http://schemas.microsoft.com/office/powerpoint/2010/main" val="2214243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 line 10 </a:t>
            </a:r>
            <a:r>
              <a:rPr lang="en-US" dirty="0">
                <a:sym typeface="Wingdings" pitchFamily="2" charset="2"/>
              </a:rPr>
              <a:t> path for output files</a:t>
            </a:r>
          </a:p>
          <a:p>
            <a:r>
              <a:rPr lang="en-US" dirty="0">
                <a:sym typeface="Wingdings" pitchFamily="2" charset="2"/>
              </a:rPr>
              <a:t>Edit line 35  use older version of </a:t>
            </a:r>
            <a:r>
              <a:rPr lang="en-US" dirty="0" err="1">
                <a:sym typeface="Wingdings" pitchFamily="2" charset="2"/>
              </a:rPr>
              <a:t>fmriprep</a:t>
            </a:r>
            <a:endParaRPr lang="en-US" dirty="0">
              <a:sym typeface="Wingdings" pitchFamily="2" charset="2"/>
            </a:endParaRPr>
          </a:p>
          <a:p>
            <a:r>
              <a:rPr lang="en-US" dirty="0">
                <a:sym typeface="Wingdings" pitchFamily="2" charset="2"/>
              </a:rPr>
              <a:t>Edit line 42  path to your dataset</a:t>
            </a:r>
          </a:p>
          <a:p>
            <a:r>
              <a:rPr lang="en-US" dirty="0">
                <a:sym typeface="Wingdings" pitchFamily="2" charset="2"/>
              </a:rPr>
              <a:t>Delete lines 53-58</a:t>
            </a:r>
          </a:p>
          <a:p>
            <a:r>
              <a:rPr lang="en-US" dirty="0">
                <a:sym typeface="Wingdings" pitchFamily="2" charset="2"/>
              </a:rPr>
              <a:t>Edit line 59 “</a:t>
            </a:r>
            <a:r>
              <a:rPr lang="en-US" dirty="0" err="1">
                <a:sym typeface="Wingdings" pitchFamily="2" charset="2"/>
              </a:rPr>
              <a:t>subjectid</a:t>
            </a:r>
            <a:r>
              <a:rPr lang="en-US" dirty="0">
                <a:sym typeface="Wingdings" pitchFamily="2" charset="2"/>
              </a:rPr>
              <a:t>=“ to be the subjects id contained in the subject list</a:t>
            </a:r>
            <a:endParaRPr lang="en-US" dirty="0"/>
          </a:p>
          <a:p>
            <a:endParaRPr lang="en-US" dirty="0"/>
          </a:p>
        </p:txBody>
      </p:sp>
      <p:sp>
        <p:nvSpPr>
          <p:cNvPr id="4" name="Slide Number Placeholder 3"/>
          <p:cNvSpPr>
            <a:spLocks noGrp="1"/>
          </p:cNvSpPr>
          <p:nvPr>
            <p:ph type="sldNum" sz="quarter" idx="5"/>
          </p:nvPr>
        </p:nvSpPr>
        <p:spPr/>
        <p:txBody>
          <a:bodyPr/>
          <a:lstStyle/>
          <a:p>
            <a:fld id="{40B96658-6399-FE45-B5AC-256BAD797E64}" type="slidenum">
              <a:rPr lang="en-US" smtClean="0"/>
              <a:t>63</a:t>
            </a:fld>
            <a:endParaRPr lang="en-US"/>
          </a:p>
        </p:txBody>
      </p:sp>
    </p:spTree>
    <p:extLst>
      <p:ext uri="{BB962C8B-B14F-4D97-AF65-F5344CB8AC3E}">
        <p14:creationId xmlns:p14="http://schemas.microsoft.com/office/powerpoint/2010/main" val="2023818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we will be covering today.</a:t>
            </a:r>
          </a:p>
          <a:p>
            <a:endParaRPr lang="en-US" dirty="0"/>
          </a:p>
          <a:p>
            <a:r>
              <a:rPr lang="en-US" dirty="0"/>
              <a:t>I will lecture a little bit and we will connect to the SCC together and we will be introduced to some basic </a:t>
            </a:r>
            <a:r>
              <a:rPr lang="en-US" dirty="0" err="1"/>
              <a:t>linux</a:t>
            </a:r>
            <a:r>
              <a:rPr lang="en-US" dirty="0"/>
              <a:t> commands.</a:t>
            </a:r>
          </a:p>
          <a:p>
            <a:endParaRPr lang="en-US" dirty="0"/>
          </a:p>
          <a:p>
            <a:endParaRPr lang="en-US" dirty="0"/>
          </a:p>
        </p:txBody>
      </p:sp>
      <p:sp>
        <p:nvSpPr>
          <p:cNvPr id="4" name="Slide Number Placeholder 3"/>
          <p:cNvSpPr>
            <a:spLocks noGrp="1"/>
          </p:cNvSpPr>
          <p:nvPr>
            <p:ph type="sldNum" sz="quarter" idx="5"/>
          </p:nvPr>
        </p:nvSpPr>
        <p:spPr/>
        <p:txBody>
          <a:bodyPr/>
          <a:lstStyle/>
          <a:p>
            <a:fld id="{40B96658-6399-FE45-B5AC-256BAD797E64}" type="slidenum">
              <a:rPr lang="en-US" smtClean="0"/>
              <a:t>3</a:t>
            </a:fld>
            <a:endParaRPr lang="en-US"/>
          </a:p>
        </p:txBody>
      </p:sp>
    </p:spTree>
    <p:extLst>
      <p:ext uri="{BB962C8B-B14F-4D97-AF65-F5344CB8AC3E}">
        <p14:creationId xmlns:p14="http://schemas.microsoft.com/office/powerpoint/2010/main" val="1448287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SCC is a group of computers. They do not have monitors. They are not designed to have nice user interfaces – they are designed and optimized to compute heavy duty, usually scientific, computations.</a:t>
            </a:r>
          </a:p>
        </p:txBody>
      </p:sp>
      <p:sp>
        <p:nvSpPr>
          <p:cNvPr id="4" name="Slide Number Placeholder 3"/>
          <p:cNvSpPr>
            <a:spLocks noGrp="1"/>
          </p:cNvSpPr>
          <p:nvPr>
            <p:ph type="sldNum" sz="quarter" idx="5"/>
          </p:nvPr>
        </p:nvSpPr>
        <p:spPr/>
        <p:txBody>
          <a:bodyPr/>
          <a:lstStyle/>
          <a:p>
            <a:fld id="{40B96658-6399-FE45-B5AC-256BAD797E64}" type="slidenum">
              <a:rPr lang="en-US" smtClean="0"/>
              <a:t>4</a:t>
            </a:fld>
            <a:endParaRPr lang="en-US"/>
          </a:p>
        </p:txBody>
      </p:sp>
    </p:spTree>
    <p:extLst>
      <p:ext uri="{BB962C8B-B14F-4D97-AF65-F5344CB8AC3E}">
        <p14:creationId xmlns:p14="http://schemas.microsoft.com/office/powerpoint/2010/main" val="2548703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41627-358B-E9C5-B327-6E0E4B42B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D258DC-1E36-E4F7-DFC9-030E0A37D1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201D5F-6D5D-672D-B41D-470860053FA9}"/>
              </a:ext>
            </a:extLst>
          </p:cNvPr>
          <p:cNvSpPr>
            <a:spLocks noGrp="1"/>
          </p:cNvSpPr>
          <p:nvPr>
            <p:ph type="body" idx="1"/>
          </p:nvPr>
        </p:nvSpPr>
        <p:spPr/>
        <p:txBody>
          <a:bodyPr/>
          <a:lstStyle/>
          <a:p>
            <a:r>
              <a:rPr lang="en-US" dirty="0"/>
              <a:t>The SCC is a group of computers. They do not have monitors. They are not designed to have nice user interfaces – they are designed and optimized to compute heavy duty, usually scientific, computations.</a:t>
            </a:r>
          </a:p>
        </p:txBody>
      </p:sp>
      <p:sp>
        <p:nvSpPr>
          <p:cNvPr id="4" name="Slide Number Placeholder 3">
            <a:extLst>
              <a:ext uri="{FF2B5EF4-FFF2-40B4-BE49-F238E27FC236}">
                <a16:creationId xmlns:a16="http://schemas.microsoft.com/office/drawing/2014/main" id="{81BF5EA0-5495-A62B-FA27-6D5621729319}"/>
              </a:ext>
            </a:extLst>
          </p:cNvPr>
          <p:cNvSpPr>
            <a:spLocks noGrp="1"/>
          </p:cNvSpPr>
          <p:nvPr>
            <p:ph type="sldNum" sz="quarter" idx="5"/>
          </p:nvPr>
        </p:nvSpPr>
        <p:spPr/>
        <p:txBody>
          <a:bodyPr/>
          <a:lstStyle/>
          <a:p>
            <a:fld id="{40B96658-6399-FE45-B5AC-256BAD797E64}" type="slidenum">
              <a:rPr lang="en-US" smtClean="0"/>
              <a:t>5</a:t>
            </a:fld>
            <a:endParaRPr lang="en-US"/>
          </a:p>
        </p:txBody>
      </p:sp>
    </p:spTree>
    <p:extLst>
      <p:ext uri="{BB962C8B-B14F-4D97-AF65-F5344CB8AC3E}">
        <p14:creationId xmlns:p14="http://schemas.microsoft.com/office/powerpoint/2010/main" val="1717614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3103D-6435-D360-D4B6-E06E3D0ADC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E6852B-73DE-9E07-261B-6190FA7FBD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884812-A9B1-29B4-9619-0857149F9D9F}"/>
              </a:ext>
            </a:extLst>
          </p:cNvPr>
          <p:cNvSpPr>
            <a:spLocks noGrp="1"/>
          </p:cNvSpPr>
          <p:nvPr>
            <p:ph type="body" idx="1"/>
          </p:nvPr>
        </p:nvSpPr>
        <p:spPr/>
        <p:txBody>
          <a:bodyPr/>
          <a:lstStyle/>
          <a:p>
            <a:r>
              <a:rPr lang="en-US" dirty="0"/>
              <a:t>The SCC is a group of computers. They do not have monitors. They are not designed to have nice user interfaces – they are designed and optimized to compute heavy duty, usually scientific, computations.</a:t>
            </a:r>
          </a:p>
        </p:txBody>
      </p:sp>
      <p:sp>
        <p:nvSpPr>
          <p:cNvPr id="4" name="Slide Number Placeholder 3">
            <a:extLst>
              <a:ext uri="{FF2B5EF4-FFF2-40B4-BE49-F238E27FC236}">
                <a16:creationId xmlns:a16="http://schemas.microsoft.com/office/drawing/2014/main" id="{BF9C7D74-2EF7-00CF-976E-A3FEA68B1EC5}"/>
              </a:ext>
            </a:extLst>
          </p:cNvPr>
          <p:cNvSpPr>
            <a:spLocks noGrp="1"/>
          </p:cNvSpPr>
          <p:nvPr>
            <p:ph type="sldNum" sz="quarter" idx="5"/>
          </p:nvPr>
        </p:nvSpPr>
        <p:spPr/>
        <p:txBody>
          <a:bodyPr/>
          <a:lstStyle/>
          <a:p>
            <a:fld id="{40B96658-6399-FE45-B5AC-256BAD797E64}" type="slidenum">
              <a:rPr lang="en-US" smtClean="0"/>
              <a:t>6</a:t>
            </a:fld>
            <a:endParaRPr lang="en-US"/>
          </a:p>
        </p:txBody>
      </p:sp>
    </p:spTree>
    <p:extLst>
      <p:ext uri="{BB962C8B-B14F-4D97-AF65-F5344CB8AC3E}">
        <p14:creationId xmlns:p14="http://schemas.microsoft.com/office/powerpoint/2010/main" val="2137632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B96658-6399-FE45-B5AC-256BAD797E64}" type="slidenum">
              <a:rPr lang="en-US" smtClean="0"/>
              <a:t>7</a:t>
            </a:fld>
            <a:endParaRPr lang="en-US"/>
          </a:p>
        </p:txBody>
      </p:sp>
    </p:spTree>
    <p:extLst>
      <p:ext uri="{BB962C8B-B14F-4D97-AF65-F5344CB8AC3E}">
        <p14:creationId xmlns:p14="http://schemas.microsoft.com/office/powerpoint/2010/main" val="761112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45CBD-E979-1C32-0E72-115D12837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0D3C80-221E-70AE-14AB-C584596E31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FB91FF-0B7B-8DDA-3A6D-79F5490BCCBF}"/>
              </a:ext>
            </a:extLst>
          </p:cNvPr>
          <p:cNvSpPr>
            <a:spLocks noGrp="1"/>
          </p:cNvSpPr>
          <p:nvPr>
            <p:ph type="body" idx="1"/>
          </p:nvPr>
        </p:nvSpPr>
        <p:spPr/>
        <p:txBody>
          <a:bodyPr/>
          <a:lstStyle/>
          <a:p>
            <a:r>
              <a:rPr lang="en-US" dirty="0"/>
              <a:t>DESIGN</a:t>
            </a:r>
          </a:p>
          <a:p>
            <a:endParaRPr lang="en-US" dirty="0"/>
          </a:p>
          <a:p>
            <a:r>
              <a:rPr lang="en-US" dirty="0"/>
              <a:t>Talk about SCC OnDemand</a:t>
            </a:r>
          </a:p>
          <a:p>
            <a:r>
              <a:rPr lang="en-US" dirty="0"/>
              <a:t>Talk about the job scheduler – think of it as a person. He/she takes your requests for a computer and follows a set of rules for allocation. Has built in rules for things like fairness – you cannot use all of the compute nodes, for example. Also takes into account supply and demand.</a:t>
            </a:r>
          </a:p>
        </p:txBody>
      </p:sp>
      <p:sp>
        <p:nvSpPr>
          <p:cNvPr id="4" name="Slide Number Placeholder 3">
            <a:extLst>
              <a:ext uri="{FF2B5EF4-FFF2-40B4-BE49-F238E27FC236}">
                <a16:creationId xmlns:a16="http://schemas.microsoft.com/office/drawing/2014/main" id="{C0738936-306B-6681-B6EE-9DF9ACE93176}"/>
              </a:ext>
            </a:extLst>
          </p:cNvPr>
          <p:cNvSpPr>
            <a:spLocks noGrp="1"/>
          </p:cNvSpPr>
          <p:nvPr>
            <p:ph type="sldNum" sz="quarter" idx="5"/>
          </p:nvPr>
        </p:nvSpPr>
        <p:spPr/>
        <p:txBody>
          <a:bodyPr/>
          <a:lstStyle/>
          <a:p>
            <a:fld id="{40B96658-6399-FE45-B5AC-256BAD797E64}" type="slidenum">
              <a:rPr lang="en-US" smtClean="0"/>
              <a:t>8</a:t>
            </a:fld>
            <a:endParaRPr lang="en-US"/>
          </a:p>
        </p:txBody>
      </p:sp>
    </p:spTree>
    <p:extLst>
      <p:ext uri="{BB962C8B-B14F-4D97-AF65-F5344CB8AC3E}">
        <p14:creationId xmlns:p14="http://schemas.microsoft.com/office/powerpoint/2010/main" val="3084326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three-dimensional the SCC is a whole bunch of computers organized in a specific way. So what is the big deal? Why would you want to use it as a neuroimager.</a:t>
            </a:r>
          </a:p>
          <a:p>
            <a:endParaRPr lang="en-US" dirty="0"/>
          </a:p>
          <a:p>
            <a:r>
              <a:rPr lang="en-US" dirty="0"/>
              <a:t>To illustrate why, lets look at an example.</a:t>
            </a:r>
          </a:p>
          <a:p>
            <a:endParaRPr lang="en-US" dirty="0"/>
          </a:p>
          <a:p>
            <a:r>
              <a:rPr lang="en-US" dirty="0"/>
              <a:t>Say your name is Suzy Graduate Student and you want to process and analyze some MRI data for your dissertation. The typical way you would go about doing so would be to take your personal computer, downloading some MRI data, and processing locally on that computer. Say you want to generate some three-dimensional cortical surfaces from subjects that you have scanned using </a:t>
            </a:r>
            <a:r>
              <a:rPr lang="en-US" dirty="0" err="1"/>
              <a:t>freesurfer</a:t>
            </a:r>
            <a:r>
              <a:rPr lang="en-US" dirty="0"/>
              <a:t>.</a:t>
            </a:r>
          </a:p>
        </p:txBody>
      </p:sp>
      <p:sp>
        <p:nvSpPr>
          <p:cNvPr id="4" name="Slide Number Placeholder 3"/>
          <p:cNvSpPr>
            <a:spLocks noGrp="1"/>
          </p:cNvSpPr>
          <p:nvPr>
            <p:ph type="sldNum" sz="quarter" idx="5"/>
          </p:nvPr>
        </p:nvSpPr>
        <p:spPr/>
        <p:txBody>
          <a:bodyPr/>
          <a:lstStyle/>
          <a:p>
            <a:fld id="{40B96658-6399-FE45-B5AC-256BAD797E64}" type="slidenum">
              <a:rPr lang="en-US" smtClean="0"/>
              <a:t>10</a:t>
            </a:fld>
            <a:endParaRPr lang="en-US"/>
          </a:p>
        </p:txBody>
      </p:sp>
    </p:spTree>
    <p:extLst>
      <p:ext uri="{BB962C8B-B14F-4D97-AF65-F5344CB8AC3E}">
        <p14:creationId xmlns:p14="http://schemas.microsoft.com/office/powerpoint/2010/main" val="2251032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6CEF1-EAFF-7371-47E0-571B460617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582124-F9CE-DDE4-2496-28DE4B0501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DF511C-C73E-C85C-458C-A8A7E8A7BFBB}"/>
              </a:ext>
            </a:extLst>
          </p:cNvPr>
          <p:cNvSpPr>
            <a:spLocks noGrp="1"/>
          </p:cNvSpPr>
          <p:nvPr>
            <p:ph type="dt" sz="half" idx="10"/>
          </p:nvPr>
        </p:nvSpPr>
        <p:spPr/>
        <p:txBody>
          <a:bodyPr/>
          <a:lstStyle/>
          <a:p>
            <a:fld id="{56D34EE2-822C-DE43-B3E4-DE8DCABF14CD}" type="datetime1">
              <a:rPr lang="en-US" smtClean="0"/>
              <a:t>3/25/25</a:t>
            </a:fld>
            <a:endParaRPr lang="en-US"/>
          </a:p>
        </p:txBody>
      </p:sp>
      <p:sp>
        <p:nvSpPr>
          <p:cNvPr id="5" name="Footer Placeholder 4">
            <a:extLst>
              <a:ext uri="{FF2B5EF4-FFF2-40B4-BE49-F238E27FC236}">
                <a16:creationId xmlns:a16="http://schemas.microsoft.com/office/drawing/2014/main" id="{51D2BDE5-8595-B406-4DF5-C217ECC652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5C1378-742C-7923-78F9-F23AB0CA41FF}"/>
              </a:ext>
            </a:extLst>
          </p:cNvPr>
          <p:cNvSpPr>
            <a:spLocks noGrp="1"/>
          </p:cNvSpPr>
          <p:nvPr>
            <p:ph type="sldNum" sz="quarter" idx="12"/>
          </p:nvPr>
        </p:nvSpPr>
        <p:spPr/>
        <p:txBody>
          <a:bodyPr/>
          <a:lstStyle/>
          <a:p>
            <a:fld id="{F606742C-631A-CB4E-A490-45C4369C55E7}" type="slidenum">
              <a:rPr lang="en-US" smtClean="0"/>
              <a:t>‹#›</a:t>
            </a:fld>
            <a:endParaRPr lang="en-US"/>
          </a:p>
        </p:txBody>
      </p:sp>
    </p:spTree>
    <p:extLst>
      <p:ext uri="{BB962C8B-B14F-4D97-AF65-F5344CB8AC3E}">
        <p14:creationId xmlns:p14="http://schemas.microsoft.com/office/powerpoint/2010/main" val="3094420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A13A7-0F66-4EE7-8380-852D22B773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496968-FEA8-27F7-3DB5-F13271B470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5EA848-4D0E-D01E-0803-BB67135F3F9B}"/>
              </a:ext>
            </a:extLst>
          </p:cNvPr>
          <p:cNvSpPr>
            <a:spLocks noGrp="1"/>
          </p:cNvSpPr>
          <p:nvPr>
            <p:ph type="dt" sz="half" idx="10"/>
          </p:nvPr>
        </p:nvSpPr>
        <p:spPr/>
        <p:txBody>
          <a:bodyPr/>
          <a:lstStyle/>
          <a:p>
            <a:fld id="{E24DD636-D689-A04C-8327-E820BEFBA4EC}" type="datetime1">
              <a:rPr lang="en-US" smtClean="0"/>
              <a:t>3/25/25</a:t>
            </a:fld>
            <a:endParaRPr lang="en-US"/>
          </a:p>
        </p:txBody>
      </p:sp>
      <p:sp>
        <p:nvSpPr>
          <p:cNvPr id="5" name="Footer Placeholder 4">
            <a:extLst>
              <a:ext uri="{FF2B5EF4-FFF2-40B4-BE49-F238E27FC236}">
                <a16:creationId xmlns:a16="http://schemas.microsoft.com/office/drawing/2014/main" id="{A5E78656-177E-6AF7-EF45-8EB722E0D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A47EB-FB00-7045-D3F2-2726740D0B96}"/>
              </a:ext>
            </a:extLst>
          </p:cNvPr>
          <p:cNvSpPr>
            <a:spLocks noGrp="1"/>
          </p:cNvSpPr>
          <p:nvPr>
            <p:ph type="sldNum" sz="quarter" idx="12"/>
          </p:nvPr>
        </p:nvSpPr>
        <p:spPr/>
        <p:txBody>
          <a:bodyPr/>
          <a:lstStyle/>
          <a:p>
            <a:fld id="{F606742C-631A-CB4E-A490-45C4369C55E7}" type="slidenum">
              <a:rPr lang="en-US" smtClean="0"/>
              <a:t>‹#›</a:t>
            </a:fld>
            <a:endParaRPr lang="en-US"/>
          </a:p>
        </p:txBody>
      </p:sp>
    </p:spTree>
    <p:extLst>
      <p:ext uri="{BB962C8B-B14F-4D97-AF65-F5344CB8AC3E}">
        <p14:creationId xmlns:p14="http://schemas.microsoft.com/office/powerpoint/2010/main" val="354003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E6B0D4-5A6A-57E7-6578-6A9B58B36C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064106-F8E0-1ADC-49B4-7C26786604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C47136-8407-5014-8DB4-E8AE1F258B19}"/>
              </a:ext>
            </a:extLst>
          </p:cNvPr>
          <p:cNvSpPr>
            <a:spLocks noGrp="1"/>
          </p:cNvSpPr>
          <p:nvPr>
            <p:ph type="dt" sz="half" idx="10"/>
          </p:nvPr>
        </p:nvSpPr>
        <p:spPr/>
        <p:txBody>
          <a:bodyPr/>
          <a:lstStyle/>
          <a:p>
            <a:fld id="{CAE92737-A85B-D84E-A3D2-16A3DA8350C6}" type="datetime1">
              <a:rPr lang="en-US" smtClean="0"/>
              <a:t>3/25/25</a:t>
            </a:fld>
            <a:endParaRPr lang="en-US"/>
          </a:p>
        </p:txBody>
      </p:sp>
      <p:sp>
        <p:nvSpPr>
          <p:cNvPr id="5" name="Footer Placeholder 4">
            <a:extLst>
              <a:ext uri="{FF2B5EF4-FFF2-40B4-BE49-F238E27FC236}">
                <a16:creationId xmlns:a16="http://schemas.microsoft.com/office/drawing/2014/main" id="{FDA3B90B-9951-6E71-F6F7-F812A8E694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119EF1-E84E-D725-3D79-DBA5639EE33B}"/>
              </a:ext>
            </a:extLst>
          </p:cNvPr>
          <p:cNvSpPr>
            <a:spLocks noGrp="1"/>
          </p:cNvSpPr>
          <p:nvPr>
            <p:ph type="sldNum" sz="quarter" idx="12"/>
          </p:nvPr>
        </p:nvSpPr>
        <p:spPr/>
        <p:txBody>
          <a:bodyPr/>
          <a:lstStyle/>
          <a:p>
            <a:fld id="{F606742C-631A-CB4E-A490-45C4369C55E7}" type="slidenum">
              <a:rPr lang="en-US" smtClean="0"/>
              <a:t>‹#›</a:t>
            </a:fld>
            <a:endParaRPr lang="en-US"/>
          </a:p>
        </p:txBody>
      </p:sp>
    </p:spTree>
    <p:extLst>
      <p:ext uri="{BB962C8B-B14F-4D97-AF65-F5344CB8AC3E}">
        <p14:creationId xmlns:p14="http://schemas.microsoft.com/office/powerpoint/2010/main" val="834476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26B2D-4BC7-F70C-C058-39979CE290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E0ADD2-8927-ECA1-64DB-802556DE70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E918C1-DC47-4C35-40CA-6F742C5578ED}"/>
              </a:ext>
            </a:extLst>
          </p:cNvPr>
          <p:cNvSpPr>
            <a:spLocks noGrp="1"/>
          </p:cNvSpPr>
          <p:nvPr>
            <p:ph type="dt" sz="half" idx="10"/>
          </p:nvPr>
        </p:nvSpPr>
        <p:spPr/>
        <p:txBody>
          <a:bodyPr/>
          <a:lstStyle/>
          <a:p>
            <a:fld id="{01F7F96E-F778-7D49-AB15-360A0B08F80E}" type="datetime1">
              <a:rPr lang="en-US" smtClean="0"/>
              <a:t>3/25/25</a:t>
            </a:fld>
            <a:endParaRPr lang="en-US"/>
          </a:p>
        </p:txBody>
      </p:sp>
      <p:sp>
        <p:nvSpPr>
          <p:cNvPr id="5" name="Footer Placeholder 4">
            <a:extLst>
              <a:ext uri="{FF2B5EF4-FFF2-40B4-BE49-F238E27FC236}">
                <a16:creationId xmlns:a16="http://schemas.microsoft.com/office/drawing/2014/main" id="{208C2F2B-C414-2ED3-C46C-981D849644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344E1E-24C4-3B7C-0504-0528E193FE63}"/>
              </a:ext>
            </a:extLst>
          </p:cNvPr>
          <p:cNvSpPr>
            <a:spLocks noGrp="1"/>
          </p:cNvSpPr>
          <p:nvPr>
            <p:ph type="sldNum" sz="quarter" idx="12"/>
          </p:nvPr>
        </p:nvSpPr>
        <p:spPr/>
        <p:txBody>
          <a:bodyPr/>
          <a:lstStyle/>
          <a:p>
            <a:fld id="{F606742C-631A-CB4E-A490-45C4369C55E7}" type="slidenum">
              <a:rPr lang="en-US" smtClean="0"/>
              <a:t>‹#›</a:t>
            </a:fld>
            <a:endParaRPr lang="en-US"/>
          </a:p>
        </p:txBody>
      </p:sp>
    </p:spTree>
    <p:extLst>
      <p:ext uri="{BB962C8B-B14F-4D97-AF65-F5344CB8AC3E}">
        <p14:creationId xmlns:p14="http://schemas.microsoft.com/office/powerpoint/2010/main" val="2098444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294DF-83ED-988A-6CA1-6D3F44ADD1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E9132F-6185-3B13-25F9-F26560F3ECB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212DB1-AA59-8753-4888-B81C195BF011}"/>
              </a:ext>
            </a:extLst>
          </p:cNvPr>
          <p:cNvSpPr>
            <a:spLocks noGrp="1"/>
          </p:cNvSpPr>
          <p:nvPr>
            <p:ph type="dt" sz="half" idx="10"/>
          </p:nvPr>
        </p:nvSpPr>
        <p:spPr/>
        <p:txBody>
          <a:bodyPr/>
          <a:lstStyle/>
          <a:p>
            <a:fld id="{336D0516-43CA-F842-ABDB-8C271EA0AA86}" type="datetime1">
              <a:rPr lang="en-US" smtClean="0"/>
              <a:t>3/25/25</a:t>
            </a:fld>
            <a:endParaRPr lang="en-US"/>
          </a:p>
        </p:txBody>
      </p:sp>
      <p:sp>
        <p:nvSpPr>
          <p:cNvPr id="5" name="Footer Placeholder 4">
            <a:extLst>
              <a:ext uri="{FF2B5EF4-FFF2-40B4-BE49-F238E27FC236}">
                <a16:creationId xmlns:a16="http://schemas.microsoft.com/office/drawing/2014/main" id="{8B125353-2E3E-C544-8FA3-FFE83B6A81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6BF6B-992A-4935-A3F6-3DE74430B9C7}"/>
              </a:ext>
            </a:extLst>
          </p:cNvPr>
          <p:cNvSpPr>
            <a:spLocks noGrp="1"/>
          </p:cNvSpPr>
          <p:nvPr>
            <p:ph type="sldNum" sz="quarter" idx="12"/>
          </p:nvPr>
        </p:nvSpPr>
        <p:spPr/>
        <p:txBody>
          <a:bodyPr/>
          <a:lstStyle/>
          <a:p>
            <a:fld id="{F606742C-631A-CB4E-A490-45C4369C55E7}" type="slidenum">
              <a:rPr lang="en-US" smtClean="0"/>
              <a:t>‹#›</a:t>
            </a:fld>
            <a:endParaRPr lang="en-US"/>
          </a:p>
        </p:txBody>
      </p:sp>
    </p:spTree>
    <p:extLst>
      <p:ext uri="{BB962C8B-B14F-4D97-AF65-F5344CB8AC3E}">
        <p14:creationId xmlns:p14="http://schemas.microsoft.com/office/powerpoint/2010/main" val="381287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34773-0B1A-7C43-061F-8A7510EF5A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5091D7-0D87-5124-68C2-7F323A5EB9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FDBC53-F49C-B841-716E-4BF0A6E835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9C0F50-DB33-1E73-9B25-1C0A07CEF176}"/>
              </a:ext>
            </a:extLst>
          </p:cNvPr>
          <p:cNvSpPr>
            <a:spLocks noGrp="1"/>
          </p:cNvSpPr>
          <p:nvPr>
            <p:ph type="dt" sz="half" idx="10"/>
          </p:nvPr>
        </p:nvSpPr>
        <p:spPr/>
        <p:txBody>
          <a:bodyPr/>
          <a:lstStyle/>
          <a:p>
            <a:fld id="{A5D2C370-3187-5044-82C8-00E9BDAA7CC0}" type="datetime1">
              <a:rPr lang="en-US" smtClean="0"/>
              <a:t>3/25/25</a:t>
            </a:fld>
            <a:endParaRPr lang="en-US"/>
          </a:p>
        </p:txBody>
      </p:sp>
      <p:sp>
        <p:nvSpPr>
          <p:cNvPr id="6" name="Footer Placeholder 5">
            <a:extLst>
              <a:ext uri="{FF2B5EF4-FFF2-40B4-BE49-F238E27FC236}">
                <a16:creationId xmlns:a16="http://schemas.microsoft.com/office/drawing/2014/main" id="{AA639333-EE01-7873-17BA-A27D851A91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752669-112F-497E-674C-5583256DCC29}"/>
              </a:ext>
            </a:extLst>
          </p:cNvPr>
          <p:cNvSpPr>
            <a:spLocks noGrp="1"/>
          </p:cNvSpPr>
          <p:nvPr>
            <p:ph type="sldNum" sz="quarter" idx="12"/>
          </p:nvPr>
        </p:nvSpPr>
        <p:spPr/>
        <p:txBody>
          <a:bodyPr/>
          <a:lstStyle/>
          <a:p>
            <a:fld id="{F606742C-631A-CB4E-A490-45C4369C55E7}" type="slidenum">
              <a:rPr lang="en-US" smtClean="0"/>
              <a:t>‹#›</a:t>
            </a:fld>
            <a:endParaRPr lang="en-US"/>
          </a:p>
        </p:txBody>
      </p:sp>
    </p:spTree>
    <p:extLst>
      <p:ext uri="{BB962C8B-B14F-4D97-AF65-F5344CB8AC3E}">
        <p14:creationId xmlns:p14="http://schemas.microsoft.com/office/powerpoint/2010/main" val="3505137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52687-E5D3-902E-43AD-AE1CF305DB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67D9C7-4809-DCE9-E986-EB7B6F0D85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EFAD90-EE35-0BDC-D721-42C1273C5D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9AA9D-1D12-7240-A033-164EB10952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52AABA-33F4-59A4-0A4C-2BED2867DF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0A5436-5BB7-8981-63DF-ECD8B6EAA57E}"/>
              </a:ext>
            </a:extLst>
          </p:cNvPr>
          <p:cNvSpPr>
            <a:spLocks noGrp="1"/>
          </p:cNvSpPr>
          <p:nvPr>
            <p:ph type="dt" sz="half" idx="10"/>
          </p:nvPr>
        </p:nvSpPr>
        <p:spPr/>
        <p:txBody>
          <a:bodyPr/>
          <a:lstStyle/>
          <a:p>
            <a:fld id="{6EF7B752-8CA1-934F-B36B-36520B27084A}" type="datetime1">
              <a:rPr lang="en-US" smtClean="0"/>
              <a:t>3/25/25</a:t>
            </a:fld>
            <a:endParaRPr lang="en-US"/>
          </a:p>
        </p:txBody>
      </p:sp>
      <p:sp>
        <p:nvSpPr>
          <p:cNvPr id="8" name="Footer Placeholder 7">
            <a:extLst>
              <a:ext uri="{FF2B5EF4-FFF2-40B4-BE49-F238E27FC236}">
                <a16:creationId xmlns:a16="http://schemas.microsoft.com/office/drawing/2014/main" id="{9BD8B6A9-BFA0-9648-5697-CCF3DCA6DC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9874E9-DC87-4D08-65C2-B8F2D7C69C27}"/>
              </a:ext>
            </a:extLst>
          </p:cNvPr>
          <p:cNvSpPr>
            <a:spLocks noGrp="1"/>
          </p:cNvSpPr>
          <p:nvPr>
            <p:ph type="sldNum" sz="quarter" idx="12"/>
          </p:nvPr>
        </p:nvSpPr>
        <p:spPr/>
        <p:txBody>
          <a:bodyPr/>
          <a:lstStyle/>
          <a:p>
            <a:fld id="{F606742C-631A-CB4E-A490-45C4369C55E7}" type="slidenum">
              <a:rPr lang="en-US" smtClean="0"/>
              <a:t>‹#›</a:t>
            </a:fld>
            <a:endParaRPr lang="en-US"/>
          </a:p>
        </p:txBody>
      </p:sp>
    </p:spTree>
    <p:extLst>
      <p:ext uri="{BB962C8B-B14F-4D97-AF65-F5344CB8AC3E}">
        <p14:creationId xmlns:p14="http://schemas.microsoft.com/office/powerpoint/2010/main" val="2155242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F44C9-0477-5372-B0FE-464F15A248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AB72E0-C74F-56B3-0DC1-7E0D8A8AC44C}"/>
              </a:ext>
            </a:extLst>
          </p:cNvPr>
          <p:cNvSpPr>
            <a:spLocks noGrp="1"/>
          </p:cNvSpPr>
          <p:nvPr>
            <p:ph type="dt" sz="half" idx="10"/>
          </p:nvPr>
        </p:nvSpPr>
        <p:spPr/>
        <p:txBody>
          <a:bodyPr/>
          <a:lstStyle/>
          <a:p>
            <a:fld id="{F87B67B2-789B-0D4B-B4C1-77776259F4B6}" type="datetime1">
              <a:rPr lang="en-US" smtClean="0"/>
              <a:t>3/25/25</a:t>
            </a:fld>
            <a:endParaRPr lang="en-US"/>
          </a:p>
        </p:txBody>
      </p:sp>
      <p:sp>
        <p:nvSpPr>
          <p:cNvPr id="4" name="Footer Placeholder 3">
            <a:extLst>
              <a:ext uri="{FF2B5EF4-FFF2-40B4-BE49-F238E27FC236}">
                <a16:creationId xmlns:a16="http://schemas.microsoft.com/office/drawing/2014/main" id="{FD8A0C1C-BEC9-A44B-B4D5-D4F8884424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E26D93-0316-CE25-7BF4-2BCA71546EAF}"/>
              </a:ext>
            </a:extLst>
          </p:cNvPr>
          <p:cNvSpPr>
            <a:spLocks noGrp="1"/>
          </p:cNvSpPr>
          <p:nvPr>
            <p:ph type="sldNum" sz="quarter" idx="12"/>
          </p:nvPr>
        </p:nvSpPr>
        <p:spPr/>
        <p:txBody>
          <a:bodyPr/>
          <a:lstStyle/>
          <a:p>
            <a:fld id="{F606742C-631A-CB4E-A490-45C4369C55E7}" type="slidenum">
              <a:rPr lang="en-US" smtClean="0"/>
              <a:t>‹#›</a:t>
            </a:fld>
            <a:endParaRPr lang="en-US"/>
          </a:p>
        </p:txBody>
      </p:sp>
    </p:spTree>
    <p:extLst>
      <p:ext uri="{BB962C8B-B14F-4D97-AF65-F5344CB8AC3E}">
        <p14:creationId xmlns:p14="http://schemas.microsoft.com/office/powerpoint/2010/main" val="4039847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8768A2-FF2D-6D1F-496D-4AFDBE6BA094}"/>
              </a:ext>
            </a:extLst>
          </p:cNvPr>
          <p:cNvSpPr>
            <a:spLocks noGrp="1"/>
          </p:cNvSpPr>
          <p:nvPr>
            <p:ph type="dt" sz="half" idx="10"/>
          </p:nvPr>
        </p:nvSpPr>
        <p:spPr/>
        <p:txBody>
          <a:bodyPr/>
          <a:lstStyle/>
          <a:p>
            <a:fld id="{731A94C3-DBF6-804D-9587-4F4F8304159B}" type="datetime1">
              <a:rPr lang="en-US" smtClean="0"/>
              <a:t>3/25/25</a:t>
            </a:fld>
            <a:endParaRPr lang="en-US"/>
          </a:p>
        </p:txBody>
      </p:sp>
      <p:sp>
        <p:nvSpPr>
          <p:cNvPr id="3" name="Footer Placeholder 2">
            <a:extLst>
              <a:ext uri="{FF2B5EF4-FFF2-40B4-BE49-F238E27FC236}">
                <a16:creationId xmlns:a16="http://schemas.microsoft.com/office/drawing/2014/main" id="{F12F53AF-61DE-07C7-4B56-E4331069ED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7D546-D81B-F06B-6FD6-5244822BD84E}"/>
              </a:ext>
            </a:extLst>
          </p:cNvPr>
          <p:cNvSpPr>
            <a:spLocks noGrp="1"/>
          </p:cNvSpPr>
          <p:nvPr>
            <p:ph type="sldNum" sz="quarter" idx="12"/>
          </p:nvPr>
        </p:nvSpPr>
        <p:spPr/>
        <p:txBody>
          <a:bodyPr/>
          <a:lstStyle/>
          <a:p>
            <a:fld id="{F606742C-631A-CB4E-A490-45C4369C55E7}" type="slidenum">
              <a:rPr lang="en-US" smtClean="0"/>
              <a:t>‹#›</a:t>
            </a:fld>
            <a:endParaRPr lang="en-US"/>
          </a:p>
        </p:txBody>
      </p:sp>
    </p:spTree>
    <p:extLst>
      <p:ext uri="{BB962C8B-B14F-4D97-AF65-F5344CB8AC3E}">
        <p14:creationId xmlns:p14="http://schemas.microsoft.com/office/powerpoint/2010/main" val="843586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83508-F19D-EA0D-7FAF-C9E3337B36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846AC1-75E5-2439-37BC-71DC1945F1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247D4C-0FB8-026B-84AC-9B70BEF4B6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2606F-24D2-0E72-6502-C552B4576CD9}"/>
              </a:ext>
            </a:extLst>
          </p:cNvPr>
          <p:cNvSpPr>
            <a:spLocks noGrp="1"/>
          </p:cNvSpPr>
          <p:nvPr>
            <p:ph type="dt" sz="half" idx="10"/>
          </p:nvPr>
        </p:nvSpPr>
        <p:spPr/>
        <p:txBody>
          <a:bodyPr/>
          <a:lstStyle/>
          <a:p>
            <a:fld id="{5CDC801F-7607-434B-8C65-6BE64C6724C1}" type="datetime1">
              <a:rPr lang="en-US" smtClean="0"/>
              <a:t>3/25/25</a:t>
            </a:fld>
            <a:endParaRPr lang="en-US"/>
          </a:p>
        </p:txBody>
      </p:sp>
      <p:sp>
        <p:nvSpPr>
          <p:cNvPr id="6" name="Footer Placeholder 5">
            <a:extLst>
              <a:ext uri="{FF2B5EF4-FFF2-40B4-BE49-F238E27FC236}">
                <a16:creationId xmlns:a16="http://schemas.microsoft.com/office/drawing/2014/main" id="{C9DF0932-723A-3AA0-7AB9-EEA8753D4E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46EDEF-E437-26F6-BE1E-90BEE53C8A95}"/>
              </a:ext>
            </a:extLst>
          </p:cNvPr>
          <p:cNvSpPr>
            <a:spLocks noGrp="1"/>
          </p:cNvSpPr>
          <p:nvPr>
            <p:ph type="sldNum" sz="quarter" idx="12"/>
          </p:nvPr>
        </p:nvSpPr>
        <p:spPr/>
        <p:txBody>
          <a:bodyPr/>
          <a:lstStyle/>
          <a:p>
            <a:fld id="{F606742C-631A-CB4E-A490-45C4369C55E7}" type="slidenum">
              <a:rPr lang="en-US" smtClean="0"/>
              <a:t>‹#›</a:t>
            </a:fld>
            <a:endParaRPr lang="en-US"/>
          </a:p>
        </p:txBody>
      </p:sp>
    </p:spTree>
    <p:extLst>
      <p:ext uri="{BB962C8B-B14F-4D97-AF65-F5344CB8AC3E}">
        <p14:creationId xmlns:p14="http://schemas.microsoft.com/office/powerpoint/2010/main" val="1928775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7D556-2914-542E-5167-6B728F108E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7EA6BF-55FB-A9B7-8E23-44F28659A6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EDAD44-5035-DC3D-D84E-7BF198C1A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24BB16-C650-00FB-A46F-19E5F885BD37}"/>
              </a:ext>
            </a:extLst>
          </p:cNvPr>
          <p:cNvSpPr>
            <a:spLocks noGrp="1"/>
          </p:cNvSpPr>
          <p:nvPr>
            <p:ph type="dt" sz="half" idx="10"/>
          </p:nvPr>
        </p:nvSpPr>
        <p:spPr/>
        <p:txBody>
          <a:bodyPr/>
          <a:lstStyle/>
          <a:p>
            <a:fld id="{6347ECC2-80EB-3D42-BE16-6C50BFE4D5DE}" type="datetime1">
              <a:rPr lang="en-US" smtClean="0"/>
              <a:t>3/25/25</a:t>
            </a:fld>
            <a:endParaRPr lang="en-US"/>
          </a:p>
        </p:txBody>
      </p:sp>
      <p:sp>
        <p:nvSpPr>
          <p:cNvPr id="6" name="Footer Placeholder 5">
            <a:extLst>
              <a:ext uri="{FF2B5EF4-FFF2-40B4-BE49-F238E27FC236}">
                <a16:creationId xmlns:a16="http://schemas.microsoft.com/office/drawing/2014/main" id="{A1B85251-7BAD-677C-CE0F-D58240A9E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22ADBE-19F2-AD56-E649-6E22865D3874}"/>
              </a:ext>
            </a:extLst>
          </p:cNvPr>
          <p:cNvSpPr>
            <a:spLocks noGrp="1"/>
          </p:cNvSpPr>
          <p:nvPr>
            <p:ph type="sldNum" sz="quarter" idx="12"/>
          </p:nvPr>
        </p:nvSpPr>
        <p:spPr/>
        <p:txBody>
          <a:bodyPr/>
          <a:lstStyle/>
          <a:p>
            <a:fld id="{F606742C-631A-CB4E-A490-45C4369C55E7}" type="slidenum">
              <a:rPr lang="en-US" smtClean="0"/>
              <a:t>‹#›</a:t>
            </a:fld>
            <a:endParaRPr lang="en-US"/>
          </a:p>
        </p:txBody>
      </p:sp>
    </p:spTree>
    <p:extLst>
      <p:ext uri="{BB962C8B-B14F-4D97-AF65-F5344CB8AC3E}">
        <p14:creationId xmlns:p14="http://schemas.microsoft.com/office/powerpoint/2010/main" val="4041039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1C6292-1CC9-633E-2C1B-9EE70304E4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32BADD-3ADC-CDA7-FB4B-3F363FD3E7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00D897-7D10-1014-7F95-3354411F6A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ACA540B-48A3-0C45-BF9E-D6BF3C1F777B}" type="datetime1">
              <a:rPr lang="en-US" smtClean="0"/>
              <a:t>3/25/25</a:t>
            </a:fld>
            <a:endParaRPr lang="en-US"/>
          </a:p>
        </p:txBody>
      </p:sp>
      <p:sp>
        <p:nvSpPr>
          <p:cNvPr id="5" name="Footer Placeholder 4">
            <a:extLst>
              <a:ext uri="{FF2B5EF4-FFF2-40B4-BE49-F238E27FC236}">
                <a16:creationId xmlns:a16="http://schemas.microsoft.com/office/drawing/2014/main" id="{A07C4239-2E97-37B2-1F3D-80D6F5C7B0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1D5A354-24CA-7397-B558-BACC9441A6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606742C-631A-CB4E-A490-45C4369C55E7}" type="slidenum">
              <a:rPr lang="en-US" smtClean="0"/>
              <a:t>‹#›</a:t>
            </a:fld>
            <a:endParaRPr lang="en-US"/>
          </a:p>
        </p:txBody>
      </p:sp>
    </p:spTree>
    <p:extLst>
      <p:ext uri="{BB962C8B-B14F-4D97-AF65-F5344CB8AC3E}">
        <p14:creationId xmlns:p14="http://schemas.microsoft.com/office/powerpoint/2010/main" val="41662472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cv.bu.edu/documents/Linux_SCC_CheatSheet.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mailto:nobody@scc.bu.edu"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9.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8B881-E0D7-E29C-77F6-7F4253BAA3CA}"/>
              </a:ext>
            </a:extLst>
          </p:cNvPr>
          <p:cNvSpPr>
            <a:spLocks noGrp="1"/>
          </p:cNvSpPr>
          <p:nvPr>
            <p:ph type="ctrTitle"/>
          </p:nvPr>
        </p:nvSpPr>
        <p:spPr/>
        <p:txBody>
          <a:bodyPr>
            <a:normAutofit/>
          </a:bodyPr>
          <a:lstStyle/>
          <a:p>
            <a:r>
              <a:rPr lang="en-US" dirty="0"/>
              <a:t>Introduction to the SCC and Linux</a:t>
            </a:r>
          </a:p>
        </p:txBody>
      </p:sp>
      <p:sp>
        <p:nvSpPr>
          <p:cNvPr id="3" name="Subtitle 2">
            <a:extLst>
              <a:ext uri="{FF2B5EF4-FFF2-40B4-BE49-F238E27FC236}">
                <a16:creationId xmlns:a16="http://schemas.microsoft.com/office/drawing/2014/main" id="{004248F7-6ADB-426E-1A34-24ACD241D56A}"/>
              </a:ext>
            </a:extLst>
          </p:cNvPr>
          <p:cNvSpPr>
            <a:spLocks noGrp="1"/>
          </p:cNvSpPr>
          <p:nvPr>
            <p:ph type="subTitle" idx="1"/>
          </p:nvPr>
        </p:nvSpPr>
        <p:spPr>
          <a:xfrm>
            <a:off x="1524000" y="4081013"/>
            <a:ext cx="9144000" cy="1655762"/>
          </a:xfrm>
        </p:spPr>
        <p:txBody>
          <a:bodyPr>
            <a:normAutofit fontScale="77500" lnSpcReduction="20000"/>
          </a:bodyPr>
          <a:lstStyle/>
          <a:p>
            <a:r>
              <a:rPr lang="en-US" dirty="0"/>
              <a:t>Dr. Kyle Kurkela</a:t>
            </a:r>
          </a:p>
          <a:p>
            <a:r>
              <a:rPr lang="en-US" dirty="0"/>
              <a:t>kkurkela@bu.edu</a:t>
            </a:r>
          </a:p>
          <a:p>
            <a:r>
              <a:rPr lang="en-US" dirty="0"/>
              <a:t>Research Computing Services</a:t>
            </a:r>
          </a:p>
          <a:p>
            <a:r>
              <a:rPr lang="en-US" dirty="0"/>
              <a:t>Information Services &amp; Technology</a:t>
            </a:r>
          </a:p>
          <a:p>
            <a:r>
              <a:rPr lang="en-US" dirty="0"/>
              <a:t>Boston University</a:t>
            </a:r>
          </a:p>
        </p:txBody>
      </p:sp>
      <p:sp>
        <p:nvSpPr>
          <p:cNvPr id="4" name="Slide Number Placeholder 3">
            <a:extLst>
              <a:ext uri="{FF2B5EF4-FFF2-40B4-BE49-F238E27FC236}">
                <a16:creationId xmlns:a16="http://schemas.microsoft.com/office/drawing/2014/main" id="{83AD4709-3B38-C4D0-AE76-C64A1DB99383}"/>
              </a:ext>
            </a:extLst>
          </p:cNvPr>
          <p:cNvSpPr>
            <a:spLocks noGrp="1"/>
          </p:cNvSpPr>
          <p:nvPr>
            <p:ph type="sldNum" sz="quarter" idx="12"/>
          </p:nvPr>
        </p:nvSpPr>
        <p:spPr/>
        <p:txBody>
          <a:bodyPr/>
          <a:lstStyle/>
          <a:p>
            <a:fld id="{F606742C-631A-CB4E-A490-45C4369C55E7}" type="slidenum">
              <a:rPr lang="en-US" smtClean="0"/>
              <a:t>1</a:t>
            </a:fld>
            <a:endParaRPr lang="en-US"/>
          </a:p>
        </p:txBody>
      </p:sp>
    </p:spTree>
    <p:extLst>
      <p:ext uri="{BB962C8B-B14F-4D97-AF65-F5344CB8AC3E}">
        <p14:creationId xmlns:p14="http://schemas.microsoft.com/office/powerpoint/2010/main" val="1958284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2B2EA-01E2-44F1-2D9E-340CFC88D887}"/>
              </a:ext>
            </a:extLst>
          </p:cNvPr>
          <p:cNvSpPr>
            <a:spLocks noGrp="1"/>
          </p:cNvSpPr>
          <p:nvPr>
            <p:ph type="title"/>
          </p:nvPr>
        </p:nvSpPr>
        <p:spPr/>
        <p:txBody>
          <a:bodyPr/>
          <a:lstStyle/>
          <a:p>
            <a:r>
              <a:rPr lang="en-US" dirty="0"/>
              <a:t>Why the SCC?</a:t>
            </a:r>
          </a:p>
        </p:txBody>
      </p:sp>
      <p:pic>
        <p:nvPicPr>
          <p:cNvPr id="4" name="Picture 3" descr="A close up of a brain&#10;&#10;Description automatically generated">
            <a:extLst>
              <a:ext uri="{FF2B5EF4-FFF2-40B4-BE49-F238E27FC236}">
                <a16:creationId xmlns:a16="http://schemas.microsoft.com/office/drawing/2014/main" id="{00C06057-8CC2-A1F0-C620-566D2065D206}"/>
              </a:ext>
            </a:extLst>
          </p:cNvPr>
          <p:cNvPicPr>
            <a:picLocks noChangeAspect="1"/>
          </p:cNvPicPr>
          <p:nvPr/>
        </p:nvPicPr>
        <p:blipFill>
          <a:blip r:embed="rId3"/>
          <a:srcRect l="29768" r="27834"/>
          <a:stretch/>
        </p:blipFill>
        <p:spPr>
          <a:xfrm>
            <a:off x="325072" y="3885868"/>
            <a:ext cx="2846619" cy="2238049"/>
          </a:xfrm>
          <a:prstGeom prst="rect">
            <a:avLst/>
          </a:prstGeom>
        </p:spPr>
      </p:pic>
      <p:sp>
        <p:nvSpPr>
          <p:cNvPr id="7" name="Right Arrow 6">
            <a:extLst>
              <a:ext uri="{FF2B5EF4-FFF2-40B4-BE49-F238E27FC236}">
                <a16:creationId xmlns:a16="http://schemas.microsoft.com/office/drawing/2014/main" id="{DA95DEED-C725-34BB-DC88-FDE75C4AE7F1}"/>
              </a:ext>
            </a:extLst>
          </p:cNvPr>
          <p:cNvSpPr/>
          <p:nvPr/>
        </p:nvSpPr>
        <p:spPr>
          <a:xfrm rot="20049333">
            <a:off x="3290210" y="3739233"/>
            <a:ext cx="1466490" cy="4701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88203A09-BF09-81DD-DA9F-8E586E01EA7D}"/>
              </a:ext>
            </a:extLst>
          </p:cNvPr>
          <p:cNvSpPr/>
          <p:nvPr/>
        </p:nvSpPr>
        <p:spPr>
          <a:xfrm rot="1741362">
            <a:off x="7428133" y="3688898"/>
            <a:ext cx="1466490" cy="4701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olorful object with black background&#10;&#10;Description automatically generated">
            <a:extLst>
              <a:ext uri="{FF2B5EF4-FFF2-40B4-BE49-F238E27FC236}">
                <a16:creationId xmlns:a16="http://schemas.microsoft.com/office/drawing/2014/main" id="{A3B0B59E-8FB3-C48B-DCF8-D26400DA9C16}"/>
              </a:ext>
            </a:extLst>
          </p:cNvPr>
          <p:cNvPicPr>
            <a:picLocks noChangeAspect="1"/>
          </p:cNvPicPr>
          <p:nvPr/>
        </p:nvPicPr>
        <p:blipFill>
          <a:blip r:embed="rId4"/>
          <a:srcRect l="28552" r="28349"/>
          <a:stretch/>
        </p:blipFill>
        <p:spPr>
          <a:xfrm>
            <a:off x="9121760" y="3885868"/>
            <a:ext cx="2746519" cy="2238049"/>
          </a:xfrm>
          <a:prstGeom prst="rect">
            <a:avLst/>
          </a:prstGeom>
        </p:spPr>
      </p:pic>
      <p:sp>
        <p:nvSpPr>
          <p:cNvPr id="13" name="TextBox 12">
            <a:extLst>
              <a:ext uri="{FF2B5EF4-FFF2-40B4-BE49-F238E27FC236}">
                <a16:creationId xmlns:a16="http://schemas.microsoft.com/office/drawing/2014/main" id="{C7F0592C-AC7A-3350-FCF7-F0D2B8A780D8}"/>
              </a:ext>
            </a:extLst>
          </p:cNvPr>
          <p:cNvSpPr txBox="1"/>
          <p:nvPr/>
        </p:nvSpPr>
        <p:spPr>
          <a:xfrm>
            <a:off x="4774656" y="3543592"/>
            <a:ext cx="2365298" cy="830997"/>
          </a:xfrm>
          <a:prstGeom prst="rect">
            <a:avLst/>
          </a:prstGeom>
          <a:noFill/>
        </p:spPr>
        <p:txBody>
          <a:bodyPr wrap="square" rtlCol="0">
            <a:spAutoFit/>
          </a:bodyPr>
          <a:lstStyle/>
          <a:p>
            <a:pPr algn="ctr"/>
            <a:r>
              <a:rPr lang="en-US" sz="2400" dirty="0"/>
              <a:t>Personal Computer</a:t>
            </a:r>
          </a:p>
        </p:txBody>
      </p:sp>
      <p:sp>
        <p:nvSpPr>
          <p:cNvPr id="3" name="Slide Number Placeholder 2">
            <a:extLst>
              <a:ext uri="{FF2B5EF4-FFF2-40B4-BE49-F238E27FC236}">
                <a16:creationId xmlns:a16="http://schemas.microsoft.com/office/drawing/2014/main" id="{DD3CE278-C865-4A31-C809-03BF471FB3B3}"/>
              </a:ext>
            </a:extLst>
          </p:cNvPr>
          <p:cNvSpPr>
            <a:spLocks noGrp="1"/>
          </p:cNvSpPr>
          <p:nvPr>
            <p:ph type="sldNum" sz="quarter" idx="12"/>
          </p:nvPr>
        </p:nvSpPr>
        <p:spPr/>
        <p:txBody>
          <a:bodyPr/>
          <a:lstStyle/>
          <a:p>
            <a:fld id="{F606742C-631A-CB4E-A490-45C4369C55E7}" type="slidenum">
              <a:rPr lang="en-US" smtClean="0"/>
              <a:t>10</a:t>
            </a:fld>
            <a:endParaRPr lang="en-US"/>
          </a:p>
        </p:txBody>
      </p:sp>
      <p:pic>
        <p:nvPicPr>
          <p:cNvPr id="5" name="Graphic 4" descr="Laptop with solid fill">
            <a:extLst>
              <a:ext uri="{FF2B5EF4-FFF2-40B4-BE49-F238E27FC236}">
                <a16:creationId xmlns:a16="http://schemas.microsoft.com/office/drawing/2014/main" id="{C0C25845-6A7C-1704-836C-BCD4929C241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837978" y="1447568"/>
            <a:ext cx="2238653" cy="2238653"/>
          </a:xfrm>
          <a:prstGeom prst="rect">
            <a:avLst/>
          </a:prstGeom>
        </p:spPr>
      </p:pic>
    </p:spTree>
    <p:extLst>
      <p:ext uri="{BB962C8B-B14F-4D97-AF65-F5344CB8AC3E}">
        <p14:creationId xmlns:p14="http://schemas.microsoft.com/office/powerpoint/2010/main" val="3932633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B0D4E-BD64-A517-7FBB-4C9D4ADA98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E2E4F5-658E-8002-78DA-04AA81FA0906}"/>
              </a:ext>
            </a:extLst>
          </p:cNvPr>
          <p:cNvSpPr>
            <a:spLocks noGrp="1"/>
          </p:cNvSpPr>
          <p:nvPr>
            <p:ph type="title"/>
          </p:nvPr>
        </p:nvSpPr>
        <p:spPr/>
        <p:txBody>
          <a:bodyPr/>
          <a:lstStyle/>
          <a:p>
            <a:r>
              <a:rPr lang="en-US" dirty="0"/>
              <a:t>Why the SCC?</a:t>
            </a:r>
          </a:p>
        </p:txBody>
      </p:sp>
      <p:pic>
        <p:nvPicPr>
          <p:cNvPr id="10" name="Graphic 9" descr="Laptop with solid fill">
            <a:extLst>
              <a:ext uri="{FF2B5EF4-FFF2-40B4-BE49-F238E27FC236}">
                <a16:creationId xmlns:a16="http://schemas.microsoft.com/office/drawing/2014/main" id="{0DED3CCB-7E5D-2E93-4A1A-53B9CEBD5DD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837978" y="1447568"/>
            <a:ext cx="2238653" cy="2238653"/>
          </a:xfrm>
          <a:prstGeom prst="rect">
            <a:avLst/>
          </a:prstGeom>
        </p:spPr>
      </p:pic>
      <p:pic>
        <p:nvPicPr>
          <p:cNvPr id="4" name="Scan" descr="A close up of a brain&#10;&#10;Description automatically generated">
            <a:extLst>
              <a:ext uri="{FF2B5EF4-FFF2-40B4-BE49-F238E27FC236}">
                <a16:creationId xmlns:a16="http://schemas.microsoft.com/office/drawing/2014/main" id="{F59C995D-8AF4-8AD5-CA4E-DC9E63E5CEE3}"/>
              </a:ext>
            </a:extLst>
          </p:cNvPr>
          <p:cNvPicPr>
            <a:picLocks noChangeAspect="1"/>
          </p:cNvPicPr>
          <p:nvPr/>
        </p:nvPicPr>
        <p:blipFill>
          <a:blip r:embed="rId5"/>
          <a:srcRect l="29768" r="27834"/>
          <a:stretch/>
        </p:blipFill>
        <p:spPr>
          <a:xfrm>
            <a:off x="325072" y="3885868"/>
            <a:ext cx="2846619" cy="2238049"/>
          </a:xfrm>
          <a:prstGeom prst="rect">
            <a:avLst/>
          </a:prstGeom>
        </p:spPr>
      </p:pic>
      <p:sp>
        <p:nvSpPr>
          <p:cNvPr id="7" name="Left Arrow">
            <a:extLst>
              <a:ext uri="{FF2B5EF4-FFF2-40B4-BE49-F238E27FC236}">
                <a16:creationId xmlns:a16="http://schemas.microsoft.com/office/drawing/2014/main" id="{6951FBF1-AA8B-657E-1E41-A11B5A2D18E8}"/>
              </a:ext>
            </a:extLst>
          </p:cNvPr>
          <p:cNvSpPr/>
          <p:nvPr/>
        </p:nvSpPr>
        <p:spPr>
          <a:xfrm rot="20049333">
            <a:off x="3290210" y="3739233"/>
            <a:ext cx="1466490" cy="4701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a:extLst>
              <a:ext uri="{FF2B5EF4-FFF2-40B4-BE49-F238E27FC236}">
                <a16:creationId xmlns:a16="http://schemas.microsoft.com/office/drawing/2014/main" id="{255FEF6B-955F-6570-CB0D-48D07FF4DCEE}"/>
              </a:ext>
            </a:extLst>
          </p:cNvPr>
          <p:cNvSpPr/>
          <p:nvPr/>
        </p:nvSpPr>
        <p:spPr>
          <a:xfrm rot="1741362">
            <a:off x="7428133" y="3688898"/>
            <a:ext cx="1466490" cy="4701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Surface" descr="A colorful object with black background&#10;&#10;Description automatically generated">
            <a:extLst>
              <a:ext uri="{FF2B5EF4-FFF2-40B4-BE49-F238E27FC236}">
                <a16:creationId xmlns:a16="http://schemas.microsoft.com/office/drawing/2014/main" id="{5E949005-C59D-5A5C-1007-DADE3FF08B6E}"/>
              </a:ext>
            </a:extLst>
          </p:cNvPr>
          <p:cNvPicPr>
            <a:picLocks noChangeAspect="1"/>
          </p:cNvPicPr>
          <p:nvPr/>
        </p:nvPicPr>
        <p:blipFill>
          <a:blip r:embed="rId6"/>
          <a:srcRect l="28552" r="28349"/>
          <a:stretch/>
        </p:blipFill>
        <p:spPr>
          <a:xfrm>
            <a:off x="9121760" y="3885868"/>
            <a:ext cx="2746519" cy="2238049"/>
          </a:xfrm>
          <a:prstGeom prst="rect">
            <a:avLst/>
          </a:prstGeom>
        </p:spPr>
      </p:pic>
      <p:sp>
        <p:nvSpPr>
          <p:cNvPr id="14" name="TextBox 13">
            <a:extLst>
              <a:ext uri="{FF2B5EF4-FFF2-40B4-BE49-F238E27FC236}">
                <a16:creationId xmlns:a16="http://schemas.microsoft.com/office/drawing/2014/main" id="{83414FBE-CD8D-679B-4E85-E6791203CF11}"/>
              </a:ext>
            </a:extLst>
          </p:cNvPr>
          <p:cNvSpPr txBox="1"/>
          <p:nvPr/>
        </p:nvSpPr>
        <p:spPr>
          <a:xfrm>
            <a:off x="4774656" y="3543592"/>
            <a:ext cx="2365298" cy="830997"/>
          </a:xfrm>
          <a:prstGeom prst="rect">
            <a:avLst/>
          </a:prstGeom>
          <a:noFill/>
        </p:spPr>
        <p:txBody>
          <a:bodyPr wrap="square" rtlCol="0">
            <a:spAutoFit/>
          </a:bodyPr>
          <a:lstStyle/>
          <a:p>
            <a:pPr algn="ctr"/>
            <a:r>
              <a:rPr lang="en-US" sz="2400" dirty="0"/>
              <a:t>Personal Computer</a:t>
            </a:r>
          </a:p>
        </p:txBody>
      </p:sp>
      <p:sp>
        <p:nvSpPr>
          <p:cNvPr id="5" name="Fade">
            <a:extLst>
              <a:ext uri="{FF2B5EF4-FFF2-40B4-BE49-F238E27FC236}">
                <a16:creationId xmlns:a16="http://schemas.microsoft.com/office/drawing/2014/main" id="{15B23C43-B566-2962-10F3-C6D604997FF5}"/>
              </a:ext>
            </a:extLst>
          </p:cNvPr>
          <p:cNvSpPr/>
          <p:nvPr/>
        </p:nvSpPr>
        <p:spPr>
          <a:xfrm>
            <a:off x="189781" y="1431986"/>
            <a:ext cx="11883664" cy="4920000"/>
          </a:xfrm>
          <a:prstGeom prst="rect">
            <a:avLst/>
          </a:prstGeom>
          <a:solidFill>
            <a:srgbClr val="FFFFFF">
              <a:alpha val="5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Call Out">
            <a:extLst>
              <a:ext uri="{FF2B5EF4-FFF2-40B4-BE49-F238E27FC236}">
                <a16:creationId xmlns:a16="http://schemas.microsoft.com/office/drawing/2014/main" id="{7356576D-3598-08E0-AFC8-D345AD7C8ECA}"/>
              </a:ext>
            </a:extLst>
          </p:cNvPr>
          <p:cNvSpPr txBox="1"/>
          <p:nvPr/>
        </p:nvSpPr>
        <p:spPr>
          <a:xfrm>
            <a:off x="2174375" y="3315492"/>
            <a:ext cx="7843249" cy="1015663"/>
          </a:xfrm>
          <a:prstGeom prst="rect">
            <a:avLst/>
          </a:prstGeom>
          <a:solidFill>
            <a:schemeClr val="accent1">
              <a:lumMod val="60000"/>
              <a:lumOff val="40000"/>
            </a:schemeClr>
          </a:solidFill>
          <a:ln>
            <a:solidFill>
              <a:schemeClr val="tx1"/>
            </a:solidFill>
          </a:ln>
        </p:spPr>
        <p:txBody>
          <a:bodyPr wrap="square" rtlCol="0" anchor="ctr">
            <a:spAutoFit/>
          </a:bodyPr>
          <a:lstStyle/>
          <a:p>
            <a:pPr algn="ctr"/>
            <a:r>
              <a:rPr lang="en-US" sz="6000" dirty="0"/>
              <a:t>~ 6 Hours</a:t>
            </a:r>
          </a:p>
        </p:txBody>
      </p:sp>
      <p:sp>
        <p:nvSpPr>
          <p:cNvPr id="6" name="Slide Number Placeholder 5">
            <a:extLst>
              <a:ext uri="{FF2B5EF4-FFF2-40B4-BE49-F238E27FC236}">
                <a16:creationId xmlns:a16="http://schemas.microsoft.com/office/drawing/2014/main" id="{17AC33F9-39C7-A61F-35E7-E6D42F90D769}"/>
              </a:ext>
            </a:extLst>
          </p:cNvPr>
          <p:cNvSpPr>
            <a:spLocks noGrp="1"/>
          </p:cNvSpPr>
          <p:nvPr>
            <p:ph type="sldNum" sz="quarter" idx="12"/>
          </p:nvPr>
        </p:nvSpPr>
        <p:spPr/>
        <p:txBody>
          <a:bodyPr/>
          <a:lstStyle/>
          <a:p>
            <a:fld id="{F606742C-631A-CB4E-A490-45C4369C55E7}" type="slidenum">
              <a:rPr lang="en-US" smtClean="0"/>
              <a:t>11</a:t>
            </a:fld>
            <a:endParaRPr lang="en-US"/>
          </a:p>
        </p:txBody>
      </p:sp>
    </p:spTree>
    <p:extLst>
      <p:ext uri="{BB962C8B-B14F-4D97-AF65-F5344CB8AC3E}">
        <p14:creationId xmlns:p14="http://schemas.microsoft.com/office/powerpoint/2010/main" val="102230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2AC26-B3BC-11A5-B2DF-84481298F3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DB8B40-EDD2-DA4F-7B21-F8A11A0EB955}"/>
              </a:ext>
            </a:extLst>
          </p:cNvPr>
          <p:cNvSpPr>
            <a:spLocks noGrp="1"/>
          </p:cNvSpPr>
          <p:nvPr>
            <p:ph type="title"/>
          </p:nvPr>
        </p:nvSpPr>
        <p:spPr/>
        <p:txBody>
          <a:bodyPr/>
          <a:lstStyle/>
          <a:p>
            <a:r>
              <a:rPr lang="en-US" dirty="0"/>
              <a:t>Why the SCC?</a:t>
            </a:r>
          </a:p>
        </p:txBody>
      </p:sp>
      <p:pic>
        <p:nvPicPr>
          <p:cNvPr id="4" name="Picture 3" descr="A close up of a brain&#10;&#10;Description automatically generated">
            <a:extLst>
              <a:ext uri="{FF2B5EF4-FFF2-40B4-BE49-F238E27FC236}">
                <a16:creationId xmlns:a16="http://schemas.microsoft.com/office/drawing/2014/main" id="{671AC5FB-673C-D01D-7709-E522F108938F}"/>
              </a:ext>
            </a:extLst>
          </p:cNvPr>
          <p:cNvPicPr>
            <a:picLocks noChangeAspect="1"/>
          </p:cNvPicPr>
          <p:nvPr/>
        </p:nvPicPr>
        <p:blipFill>
          <a:blip r:embed="rId3"/>
          <a:srcRect l="29768" r="27834"/>
          <a:stretch/>
        </p:blipFill>
        <p:spPr>
          <a:xfrm>
            <a:off x="325072" y="3885868"/>
            <a:ext cx="2846619" cy="2238049"/>
          </a:xfrm>
          <a:prstGeom prst="rect">
            <a:avLst/>
          </a:prstGeom>
        </p:spPr>
      </p:pic>
      <p:sp>
        <p:nvSpPr>
          <p:cNvPr id="7" name="Right Arrow 6">
            <a:extLst>
              <a:ext uri="{FF2B5EF4-FFF2-40B4-BE49-F238E27FC236}">
                <a16:creationId xmlns:a16="http://schemas.microsoft.com/office/drawing/2014/main" id="{D5B088EA-FEE6-A58A-A758-6E07F20DF8A9}"/>
              </a:ext>
            </a:extLst>
          </p:cNvPr>
          <p:cNvSpPr/>
          <p:nvPr/>
        </p:nvSpPr>
        <p:spPr>
          <a:xfrm rot="20049333">
            <a:off x="3290210" y="3739233"/>
            <a:ext cx="1466490" cy="4701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83A55E09-67CA-8E45-B7E8-0F1916BC0680}"/>
              </a:ext>
            </a:extLst>
          </p:cNvPr>
          <p:cNvSpPr/>
          <p:nvPr/>
        </p:nvSpPr>
        <p:spPr>
          <a:xfrm rot="1741362">
            <a:off x="7428133" y="3688898"/>
            <a:ext cx="1466490" cy="4701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olorful object with black background&#10;&#10;Description automatically generated">
            <a:extLst>
              <a:ext uri="{FF2B5EF4-FFF2-40B4-BE49-F238E27FC236}">
                <a16:creationId xmlns:a16="http://schemas.microsoft.com/office/drawing/2014/main" id="{DE23DF9C-AFAD-BEF1-DF39-32CF23747768}"/>
              </a:ext>
            </a:extLst>
          </p:cNvPr>
          <p:cNvPicPr>
            <a:picLocks noChangeAspect="1"/>
          </p:cNvPicPr>
          <p:nvPr/>
        </p:nvPicPr>
        <p:blipFill>
          <a:blip r:embed="rId4"/>
          <a:srcRect l="28552" r="28349"/>
          <a:stretch/>
        </p:blipFill>
        <p:spPr>
          <a:xfrm>
            <a:off x="9121760" y="3885868"/>
            <a:ext cx="2746519" cy="2238049"/>
          </a:xfrm>
          <a:prstGeom prst="rect">
            <a:avLst/>
          </a:prstGeom>
        </p:spPr>
      </p:pic>
      <p:sp>
        <p:nvSpPr>
          <p:cNvPr id="5" name="TextBox 4">
            <a:extLst>
              <a:ext uri="{FF2B5EF4-FFF2-40B4-BE49-F238E27FC236}">
                <a16:creationId xmlns:a16="http://schemas.microsoft.com/office/drawing/2014/main" id="{6F4219E1-7290-454D-5316-0AB77158D200}"/>
              </a:ext>
            </a:extLst>
          </p:cNvPr>
          <p:cNvSpPr txBox="1"/>
          <p:nvPr/>
        </p:nvSpPr>
        <p:spPr>
          <a:xfrm>
            <a:off x="4774656" y="3543592"/>
            <a:ext cx="2365298" cy="830997"/>
          </a:xfrm>
          <a:prstGeom prst="rect">
            <a:avLst/>
          </a:prstGeom>
          <a:noFill/>
        </p:spPr>
        <p:txBody>
          <a:bodyPr wrap="square" rtlCol="0">
            <a:spAutoFit/>
          </a:bodyPr>
          <a:lstStyle/>
          <a:p>
            <a:pPr algn="ctr"/>
            <a:r>
              <a:rPr lang="en-US" sz="2400" dirty="0"/>
              <a:t>Personal Computer</a:t>
            </a:r>
          </a:p>
        </p:txBody>
      </p:sp>
      <p:sp>
        <p:nvSpPr>
          <p:cNvPr id="6" name="Slide Number Placeholder 5">
            <a:extLst>
              <a:ext uri="{FF2B5EF4-FFF2-40B4-BE49-F238E27FC236}">
                <a16:creationId xmlns:a16="http://schemas.microsoft.com/office/drawing/2014/main" id="{43B38C86-13FD-F77C-9DE0-C76555F49D58}"/>
              </a:ext>
            </a:extLst>
          </p:cNvPr>
          <p:cNvSpPr>
            <a:spLocks noGrp="1"/>
          </p:cNvSpPr>
          <p:nvPr>
            <p:ph type="sldNum" sz="quarter" idx="12"/>
          </p:nvPr>
        </p:nvSpPr>
        <p:spPr/>
        <p:txBody>
          <a:bodyPr/>
          <a:lstStyle/>
          <a:p>
            <a:fld id="{F606742C-631A-CB4E-A490-45C4369C55E7}" type="slidenum">
              <a:rPr lang="en-US" smtClean="0"/>
              <a:t>12</a:t>
            </a:fld>
            <a:endParaRPr lang="en-US"/>
          </a:p>
        </p:txBody>
      </p:sp>
      <p:pic>
        <p:nvPicPr>
          <p:cNvPr id="8" name="Graphic 7" descr="Laptop with solid fill">
            <a:extLst>
              <a:ext uri="{FF2B5EF4-FFF2-40B4-BE49-F238E27FC236}">
                <a16:creationId xmlns:a16="http://schemas.microsoft.com/office/drawing/2014/main" id="{ABE3ACAD-4659-EB24-A0DB-82EA83B5C23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837978" y="1447568"/>
            <a:ext cx="2238653" cy="2238653"/>
          </a:xfrm>
          <a:prstGeom prst="rect">
            <a:avLst/>
          </a:prstGeom>
        </p:spPr>
      </p:pic>
    </p:spTree>
    <p:extLst>
      <p:ext uri="{BB962C8B-B14F-4D97-AF65-F5344CB8AC3E}">
        <p14:creationId xmlns:p14="http://schemas.microsoft.com/office/powerpoint/2010/main" val="361056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38B89-F207-2DE7-C66F-25E1338A6E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491530-DB40-FC5B-E2BB-3F1A653A5EFA}"/>
              </a:ext>
            </a:extLst>
          </p:cNvPr>
          <p:cNvSpPr>
            <a:spLocks noGrp="1"/>
          </p:cNvSpPr>
          <p:nvPr>
            <p:ph type="title"/>
          </p:nvPr>
        </p:nvSpPr>
        <p:spPr/>
        <p:txBody>
          <a:bodyPr/>
          <a:lstStyle/>
          <a:p>
            <a:r>
              <a:rPr lang="en-US" dirty="0"/>
              <a:t>Why the SCC?</a:t>
            </a:r>
          </a:p>
        </p:txBody>
      </p:sp>
      <p:sp>
        <p:nvSpPr>
          <p:cNvPr id="7" name="Right Arrow 6">
            <a:extLst>
              <a:ext uri="{FF2B5EF4-FFF2-40B4-BE49-F238E27FC236}">
                <a16:creationId xmlns:a16="http://schemas.microsoft.com/office/drawing/2014/main" id="{1E6CE7A2-6059-C080-16A6-8781B2F3247E}"/>
              </a:ext>
            </a:extLst>
          </p:cNvPr>
          <p:cNvSpPr/>
          <p:nvPr/>
        </p:nvSpPr>
        <p:spPr>
          <a:xfrm rot="20049333">
            <a:off x="2989180" y="3301351"/>
            <a:ext cx="1466490" cy="4701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98622721-558A-09F5-519C-56BAFAA34608}"/>
              </a:ext>
            </a:extLst>
          </p:cNvPr>
          <p:cNvSpPr/>
          <p:nvPr/>
        </p:nvSpPr>
        <p:spPr>
          <a:xfrm rot="1741362">
            <a:off x="7379726" y="3331440"/>
            <a:ext cx="1466490" cy="4701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59BDA52E-C984-0624-AFC2-D68988AD6DC1}"/>
              </a:ext>
            </a:extLst>
          </p:cNvPr>
          <p:cNvGrpSpPr/>
          <p:nvPr/>
        </p:nvGrpSpPr>
        <p:grpSpPr>
          <a:xfrm>
            <a:off x="334798" y="3338269"/>
            <a:ext cx="3257407" cy="2830239"/>
            <a:chOff x="334798" y="3338269"/>
            <a:chExt cx="3257407" cy="2830239"/>
          </a:xfrm>
        </p:grpSpPr>
        <p:pic>
          <p:nvPicPr>
            <p:cNvPr id="4" name="Picture 3" descr="A close up of a brain&#10;&#10;Description automatically generated">
              <a:extLst>
                <a:ext uri="{FF2B5EF4-FFF2-40B4-BE49-F238E27FC236}">
                  <a16:creationId xmlns:a16="http://schemas.microsoft.com/office/drawing/2014/main" id="{F1BE05CB-FE6A-B1AF-050D-BC6F6EAC8B8D}"/>
                </a:ext>
              </a:extLst>
            </p:cNvPr>
            <p:cNvPicPr>
              <a:picLocks noChangeAspect="1"/>
            </p:cNvPicPr>
            <p:nvPr/>
          </p:nvPicPr>
          <p:blipFill>
            <a:blip r:embed="rId3"/>
            <a:srcRect l="29768" r="27834"/>
            <a:stretch/>
          </p:blipFill>
          <p:spPr>
            <a:xfrm>
              <a:off x="334798" y="3338269"/>
              <a:ext cx="1686010" cy="1325563"/>
            </a:xfrm>
            <a:prstGeom prst="rect">
              <a:avLst/>
            </a:prstGeom>
          </p:spPr>
        </p:pic>
        <p:pic>
          <p:nvPicPr>
            <p:cNvPr id="3" name="Picture 2" descr="A close up of a brain&#10;&#10;Description automatically generated">
              <a:extLst>
                <a:ext uri="{FF2B5EF4-FFF2-40B4-BE49-F238E27FC236}">
                  <a16:creationId xmlns:a16="http://schemas.microsoft.com/office/drawing/2014/main" id="{A4C1CAED-8572-0A22-6750-8337801BBFBB}"/>
                </a:ext>
              </a:extLst>
            </p:cNvPr>
            <p:cNvPicPr>
              <a:picLocks noChangeAspect="1"/>
            </p:cNvPicPr>
            <p:nvPr/>
          </p:nvPicPr>
          <p:blipFill>
            <a:blip r:embed="rId3"/>
            <a:srcRect l="29768" r="27834"/>
            <a:stretch/>
          </p:blipFill>
          <p:spPr>
            <a:xfrm>
              <a:off x="698994" y="3675709"/>
              <a:ext cx="1686010" cy="1325563"/>
            </a:xfrm>
            <a:prstGeom prst="rect">
              <a:avLst/>
            </a:prstGeom>
          </p:spPr>
        </p:pic>
        <p:pic>
          <p:nvPicPr>
            <p:cNvPr id="5" name="Picture 4" descr="A close up of a brain&#10;&#10;Description automatically generated">
              <a:extLst>
                <a:ext uri="{FF2B5EF4-FFF2-40B4-BE49-F238E27FC236}">
                  <a16:creationId xmlns:a16="http://schemas.microsoft.com/office/drawing/2014/main" id="{57F0622F-EC49-00C9-A883-C4C296EEC7F6}"/>
                </a:ext>
              </a:extLst>
            </p:cNvPr>
            <p:cNvPicPr>
              <a:picLocks noChangeAspect="1"/>
            </p:cNvPicPr>
            <p:nvPr/>
          </p:nvPicPr>
          <p:blipFill>
            <a:blip r:embed="rId3"/>
            <a:srcRect l="29768" r="27834"/>
            <a:stretch/>
          </p:blipFill>
          <p:spPr>
            <a:xfrm>
              <a:off x="1101994" y="4127800"/>
              <a:ext cx="1686010" cy="1325563"/>
            </a:xfrm>
            <a:prstGeom prst="rect">
              <a:avLst/>
            </a:prstGeom>
          </p:spPr>
        </p:pic>
        <p:pic>
          <p:nvPicPr>
            <p:cNvPr id="8" name="Picture 7" descr="A close up of a brain&#10;&#10;Description automatically generated">
              <a:extLst>
                <a:ext uri="{FF2B5EF4-FFF2-40B4-BE49-F238E27FC236}">
                  <a16:creationId xmlns:a16="http://schemas.microsoft.com/office/drawing/2014/main" id="{9B21D071-086C-36DB-994B-AA5778D6725B}"/>
                </a:ext>
              </a:extLst>
            </p:cNvPr>
            <p:cNvPicPr>
              <a:picLocks noChangeAspect="1"/>
            </p:cNvPicPr>
            <p:nvPr/>
          </p:nvPicPr>
          <p:blipFill>
            <a:blip r:embed="rId3"/>
            <a:srcRect l="29768" r="27834"/>
            <a:stretch/>
          </p:blipFill>
          <p:spPr>
            <a:xfrm>
              <a:off x="1513403" y="4520405"/>
              <a:ext cx="1686010" cy="1325563"/>
            </a:xfrm>
            <a:prstGeom prst="rect">
              <a:avLst/>
            </a:prstGeom>
          </p:spPr>
        </p:pic>
        <p:pic>
          <p:nvPicPr>
            <p:cNvPr id="18" name="Picture 17" descr="A close up of a brain&#10;&#10;Description automatically generated">
              <a:extLst>
                <a:ext uri="{FF2B5EF4-FFF2-40B4-BE49-F238E27FC236}">
                  <a16:creationId xmlns:a16="http://schemas.microsoft.com/office/drawing/2014/main" id="{B906A7A6-1AB0-13F7-AC59-00B96C4C38C9}"/>
                </a:ext>
              </a:extLst>
            </p:cNvPr>
            <p:cNvPicPr>
              <a:picLocks noChangeAspect="1"/>
            </p:cNvPicPr>
            <p:nvPr/>
          </p:nvPicPr>
          <p:blipFill>
            <a:blip r:embed="rId3"/>
            <a:srcRect l="29768" r="27834"/>
            <a:stretch/>
          </p:blipFill>
          <p:spPr>
            <a:xfrm>
              <a:off x="1906195" y="4842945"/>
              <a:ext cx="1686010" cy="1325563"/>
            </a:xfrm>
            <a:prstGeom prst="rect">
              <a:avLst/>
            </a:prstGeom>
          </p:spPr>
        </p:pic>
      </p:grpSp>
      <p:grpSp>
        <p:nvGrpSpPr>
          <p:cNvPr id="27" name="Group 26">
            <a:extLst>
              <a:ext uri="{FF2B5EF4-FFF2-40B4-BE49-F238E27FC236}">
                <a16:creationId xmlns:a16="http://schemas.microsoft.com/office/drawing/2014/main" id="{7BE1E3F1-3E11-09D0-ECEE-F9126E098169}"/>
              </a:ext>
            </a:extLst>
          </p:cNvPr>
          <p:cNvGrpSpPr/>
          <p:nvPr/>
        </p:nvGrpSpPr>
        <p:grpSpPr>
          <a:xfrm>
            <a:off x="8901962" y="3735899"/>
            <a:ext cx="3158192" cy="2756976"/>
            <a:chOff x="8901962" y="3735899"/>
            <a:chExt cx="3158192" cy="2756976"/>
          </a:xfrm>
        </p:grpSpPr>
        <p:pic>
          <p:nvPicPr>
            <p:cNvPr id="11" name="Picture 10" descr="A colorful object with black background&#10;&#10;Description automatically generated">
              <a:extLst>
                <a:ext uri="{FF2B5EF4-FFF2-40B4-BE49-F238E27FC236}">
                  <a16:creationId xmlns:a16="http://schemas.microsoft.com/office/drawing/2014/main" id="{2525A526-D4AC-8D21-C1C4-9158B1433E2B}"/>
                </a:ext>
              </a:extLst>
            </p:cNvPr>
            <p:cNvPicPr>
              <a:picLocks noChangeAspect="1"/>
            </p:cNvPicPr>
            <p:nvPr/>
          </p:nvPicPr>
          <p:blipFill>
            <a:blip r:embed="rId4"/>
            <a:srcRect l="28552" r="28349"/>
            <a:stretch/>
          </p:blipFill>
          <p:spPr>
            <a:xfrm>
              <a:off x="8901962" y="3735899"/>
              <a:ext cx="1572000" cy="1280972"/>
            </a:xfrm>
            <a:prstGeom prst="rect">
              <a:avLst/>
            </a:prstGeom>
          </p:spPr>
        </p:pic>
        <p:pic>
          <p:nvPicPr>
            <p:cNvPr id="20" name="Picture 19" descr="A colorful object with black background&#10;&#10;Description automatically generated">
              <a:extLst>
                <a:ext uri="{FF2B5EF4-FFF2-40B4-BE49-F238E27FC236}">
                  <a16:creationId xmlns:a16="http://schemas.microsoft.com/office/drawing/2014/main" id="{6AD45120-B252-1ADA-BB5C-794E197313A3}"/>
                </a:ext>
              </a:extLst>
            </p:cNvPr>
            <p:cNvPicPr>
              <a:picLocks noChangeAspect="1"/>
            </p:cNvPicPr>
            <p:nvPr/>
          </p:nvPicPr>
          <p:blipFill>
            <a:blip r:embed="rId4"/>
            <a:srcRect l="28552" r="28349"/>
            <a:stretch/>
          </p:blipFill>
          <p:spPr>
            <a:xfrm>
              <a:off x="9253367" y="4061241"/>
              <a:ext cx="1572000" cy="1280972"/>
            </a:xfrm>
            <a:prstGeom prst="rect">
              <a:avLst/>
            </a:prstGeom>
          </p:spPr>
        </p:pic>
        <p:pic>
          <p:nvPicPr>
            <p:cNvPr id="21" name="Picture 20" descr="A colorful object with black background&#10;&#10;Description automatically generated">
              <a:extLst>
                <a:ext uri="{FF2B5EF4-FFF2-40B4-BE49-F238E27FC236}">
                  <a16:creationId xmlns:a16="http://schemas.microsoft.com/office/drawing/2014/main" id="{CFDD2416-EA8C-F4B6-B0E7-4AF16615CB1B}"/>
                </a:ext>
              </a:extLst>
            </p:cNvPr>
            <p:cNvPicPr>
              <a:picLocks noChangeAspect="1"/>
            </p:cNvPicPr>
            <p:nvPr/>
          </p:nvPicPr>
          <p:blipFill>
            <a:blip r:embed="rId4"/>
            <a:srcRect l="28552" r="28349"/>
            <a:stretch/>
          </p:blipFill>
          <p:spPr>
            <a:xfrm>
              <a:off x="9715630" y="4458469"/>
              <a:ext cx="1572000" cy="1280972"/>
            </a:xfrm>
            <a:prstGeom prst="rect">
              <a:avLst/>
            </a:prstGeom>
          </p:spPr>
        </p:pic>
        <p:pic>
          <p:nvPicPr>
            <p:cNvPr id="22" name="Picture 21" descr="A colorful object with black background&#10;&#10;Description automatically generated">
              <a:extLst>
                <a:ext uri="{FF2B5EF4-FFF2-40B4-BE49-F238E27FC236}">
                  <a16:creationId xmlns:a16="http://schemas.microsoft.com/office/drawing/2014/main" id="{647B0FE2-BA72-BC58-B704-569240162F03}"/>
                </a:ext>
              </a:extLst>
            </p:cNvPr>
            <p:cNvPicPr>
              <a:picLocks noChangeAspect="1"/>
            </p:cNvPicPr>
            <p:nvPr/>
          </p:nvPicPr>
          <p:blipFill>
            <a:blip r:embed="rId4"/>
            <a:srcRect l="28552" r="28349"/>
            <a:stretch/>
          </p:blipFill>
          <p:spPr>
            <a:xfrm>
              <a:off x="10123261" y="4835186"/>
              <a:ext cx="1572000" cy="1280972"/>
            </a:xfrm>
            <a:prstGeom prst="rect">
              <a:avLst/>
            </a:prstGeom>
          </p:spPr>
        </p:pic>
        <p:pic>
          <p:nvPicPr>
            <p:cNvPr id="23" name="Picture 22" descr="A colorful object with black background&#10;&#10;Description automatically generated">
              <a:extLst>
                <a:ext uri="{FF2B5EF4-FFF2-40B4-BE49-F238E27FC236}">
                  <a16:creationId xmlns:a16="http://schemas.microsoft.com/office/drawing/2014/main" id="{3802CBC5-845A-F18A-E56C-35FE54D2D2C1}"/>
                </a:ext>
              </a:extLst>
            </p:cNvPr>
            <p:cNvPicPr>
              <a:picLocks noChangeAspect="1"/>
            </p:cNvPicPr>
            <p:nvPr/>
          </p:nvPicPr>
          <p:blipFill>
            <a:blip r:embed="rId4"/>
            <a:srcRect l="28552" r="28349"/>
            <a:stretch/>
          </p:blipFill>
          <p:spPr>
            <a:xfrm>
              <a:off x="10488154" y="5211903"/>
              <a:ext cx="1572000" cy="1280972"/>
            </a:xfrm>
            <a:prstGeom prst="rect">
              <a:avLst/>
            </a:prstGeom>
          </p:spPr>
        </p:pic>
      </p:grpSp>
      <p:sp>
        <p:nvSpPr>
          <p:cNvPr id="28" name="TextBox 27">
            <a:extLst>
              <a:ext uri="{FF2B5EF4-FFF2-40B4-BE49-F238E27FC236}">
                <a16:creationId xmlns:a16="http://schemas.microsoft.com/office/drawing/2014/main" id="{84F02611-C011-9C97-42E6-EAD4B72ECB28}"/>
              </a:ext>
            </a:extLst>
          </p:cNvPr>
          <p:cNvSpPr txBox="1"/>
          <p:nvPr/>
        </p:nvSpPr>
        <p:spPr>
          <a:xfrm>
            <a:off x="4774656" y="3543592"/>
            <a:ext cx="2365298" cy="830997"/>
          </a:xfrm>
          <a:prstGeom prst="rect">
            <a:avLst/>
          </a:prstGeom>
          <a:noFill/>
        </p:spPr>
        <p:txBody>
          <a:bodyPr wrap="square" rtlCol="0">
            <a:spAutoFit/>
          </a:bodyPr>
          <a:lstStyle/>
          <a:p>
            <a:pPr algn="ctr"/>
            <a:r>
              <a:rPr lang="en-US" sz="2400" dirty="0"/>
              <a:t>Personal Computer</a:t>
            </a:r>
          </a:p>
        </p:txBody>
      </p:sp>
      <p:sp>
        <p:nvSpPr>
          <p:cNvPr id="10" name="Slide Number Placeholder 9">
            <a:extLst>
              <a:ext uri="{FF2B5EF4-FFF2-40B4-BE49-F238E27FC236}">
                <a16:creationId xmlns:a16="http://schemas.microsoft.com/office/drawing/2014/main" id="{3BAE3923-F42D-3CFD-B27B-35C9CECA9DE7}"/>
              </a:ext>
            </a:extLst>
          </p:cNvPr>
          <p:cNvSpPr>
            <a:spLocks noGrp="1"/>
          </p:cNvSpPr>
          <p:nvPr>
            <p:ph type="sldNum" sz="quarter" idx="12"/>
          </p:nvPr>
        </p:nvSpPr>
        <p:spPr/>
        <p:txBody>
          <a:bodyPr/>
          <a:lstStyle/>
          <a:p>
            <a:fld id="{F606742C-631A-CB4E-A490-45C4369C55E7}" type="slidenum">
              <a:rPr lang="en-US" smtClean="0"/>
              <a:t>13</a:t>
            </a:fld>
            <a:endParaRPr lang="en-US"/>
          </a:p>
        </p:txBody>
      </p:sp>
      <p:pic>
        <p:nvPicPr>
          <p:cNvPr id="12" name="Graphic 11" descr="Laptop with solid fill">
            <a:extLst>
              <a:ext uri="{FF2B5EF4-FFF2-40B4-BE49-F238E27FC236}">
                <a16:creationId xmlns:a16="http://schemas.microsoft.com/office/drawing/2014/main" id="{A9B50D81-83D1-0614-74A1-D4C9165B080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837978" y="1447568"/>
            <a:ext cx="2238653" cy="2238653"/>
          </a:xfrm>
          <a:prstGeom prst="rect">
            <a:avLst/>
          </a:prstGeom>
        </p:spPr>
      </p:pic>
    </p:spTree>
    <p:extLst>
      <p:ext uri="{BB962C8B-B14F-4D97-AF65-F5344CB8AC3E}">
        <p14:creationId xmlns:p14="http://schemas.microsoft.com/office/powerpoint/2010/main" val="3171003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F3CAB-BCE7-F5E3-901B-8128EDD5E8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4FEDFF-95BB-4516-93B4-3AA4B97893D8}"/>
              </a:ext>
            </a:extLst>
          </p:cNvPr>
          <p:cNvSpPr>
            <a:spLocks noGrp="1"/>
          </p:cNvSpPr>
          <p:nvPr>
            <p:ph type="title"/>
          </p:nvPr>
        </p:nvSpPr>
        <p:spPr/>
        <p:txBody>
          <a:bodyPr/>
          <a:lstStyle/>
          <a:p>
            <a:r>
              <a:rPr lang="en-US" dirty="0"/>
              <a:t>Why the SCC?</a:t>
            </a:r>
          </a:p>
        </p:txBody>
      </p:sp>
      <p:pic>
        <p:nvPicPr>
          <p:cNvPr id="15" name="Graphic 14" descr="Laptop with solid fill">
            <a:extLst>
              <a:ext uri="{FF2B5EF4-FFF2-40B4-BE49-F238E27FC236}">
                <a16:creationId xmlns:a16="http://schemas.microsoft.com/office/drawing/2014/main" id="{4D19B5FF-C035-DB6C-5070-253143889EA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837978" y="1447568"/>
            <a:ext cx="2238653" cy="2238653"/>
          </a:xfrm>
          <a:prstGeom prst="rect">
            <a:avLst/>
          </a:prstGeom>
        </p:spPr>
      </p:pic>
      <p:sp>
        <p:nvSpPr>
          <p:cNvPr id="7" name="Right Arrow 6">
            <a:extLst>
              <a:ext uri="{FF2B5EF4-FFF2-40B4-BE49-F238E27FC236}">
                <a16:creationId xmlns:a16="http://schemas.microsoft.com/office/drawing/2014/main" id="{8812F79E-6A8B-72C0-8F97-B2B7870AA036}"/>
              </a:ext>
            </a:extLst>
          </p:cNvPr>
          <p:cNvSpPr/>
          <p:nvPr/>
        </p:nvSpPr>
        <p:spPr>
          <a:xfrm rot="20049333">
            <a:off x="2989180" y="3301351"/>
            <a:ext cx="1466490" cy="4701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7171B169-27D0-C758-6562-95FB2C5169A8}"/>
              </a:ext>
            </a:extLst>
          </p:cNvPr>
          <p:cNvSpPr/>
          <p:nvPr/>
        </p:nvSpPr>
        <p:spPr>
          <a:xfrm rot="1741362">
            <a:off x="7379726" y="3331440"/>
            <a:ext cx="1466490" cy="4701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olorful object with black background&#10;&#10;Description automatically generated">
            <a:extLst>
              <a:ext uri="{FF2B5EF4-FFF2-40B4-BE49-F238E27FC236}">
                <a16:creationId xmlns:a16="http://schemas.microsoft.com/office/drawing/2014/main" id="{BB86BEF3-95FD-7EB2-8366-D03FBAB88DA4}"/>
              </a:ext>
            </a:extLst>
          </p:cNvPr>
          <p:cNvPicPr>
            <a:picLocks noChangeAspect="1"/>
          </p:cNvPicPr>
          <p:nvPr/>
        </p:nvPicPr>
        <p:blipFill>
          <a:blip r:embed="rId5"/>
          <a:srcRect l="28552" r="28349"/>
          <a:stretch/>
        </p:blipFill>
        <p:spPr>
          <a:xfrm>
            <a:off x="8901962" y="3735899"/>
            <a:ext cx="1572000" cy="1280972"/>
          </a:xfrm>
          <a:prstGeom prst="rect">
            <a:avLst/>
          </a:prstGeom>
        </p:spPr>
      </p:pic>
      <p:pic>
        <p:nvPicPr>
          <p:cNvPr id="4" name="Picture 3" descr="A close up of a brain&#10;&#10;Description automatically generated">
            <a:extLst>
              <a:ext uri="{FF2B5EF4-FFF2-40B4-BE49-F238E27FC236}">
                <a16:creationId xmlns:a16="http://schemas.microsoft.com/office/drawing/2014/main" id="{836D36B0-9E32-1996-613C-50C904DA70D3}"/>
              </a:ext>
            </a:extLst>
          </p:cNvPr>
          <p:cNvPicPr>
            <a:picLocks noChangeAspect="1"/>
          </p:cNvPicPr>
          <p:nvPr/>
        </p:nvPicPr>
        <p:blipFill>
          <a:blip r:embed="rId6"/>
          <a:srcRect l="29768" r="27834"/>
          <a:stretch/>
        </p:blipFill>
        <p:spPr>
          <a:xfrm>
            <a:off x="334798" y="3338269"/>
            <a:ext cx="1686010" cy="1325563"/>
          </a:xfrm>
          <a:prstGeom prst="rect">
            <a:avLst/>
          </a:prstGeom>
        </p:spPr>
      </p:pic>
      <p:pic>
        <p:nvPicPr>
          <p:cNvPr id="3" name="Picture 2" descr="A close up of a brain&#10;&#10;Description automatically generated">
            <a:extLst>
              <a:ext uri="{FF2B5EF4-FFF2-40B4-BE49-F238E27FC236}">
                <a16:creationId xmlns:a16="http://schemas.microsoft.com/office/drawing/2014/main" id="{BDDCD0E3-D94F-5695-4CF3-B24CBCC444CB}"/>
              </a:ext>
            </a:extLst>
          </p:cNvPr>
          <p:cNvPicPr>
            <a:picLocks noChangeAspect="1"/>
          </p:cNvPicPr>
          <p:nvPr/>
        </p:nvPicPr>
        <p:blipFill>
          <a:blip r:embed="rId6"/>
          <a:srcRect l="29768" r="27834"/>
          <a:stretch/>
        </p:blipFill>
        <p:spPr>
          <a:xfrm>
            <a:off x="698994" y="3675709"/>
            <a:ext cx="1686010" cy="1325563"/>
          </a:xfrm>
          <a:prstGeom prst="rect">
            <a:avLst/>
          </a:prstGeom>
        </p:spPr>
      </p:pic>
      <p:pic>
        <p:nvPicPr>
          <p:cNvPr id="5" name="Picture 4" descr="A close up of a brain&#10;&#10;Description automatically generated">
            <a:extLst>
              <a:ext uri="{FF2B5EF4-FFF2-40B4-BE49-F238E27FC236}">
                <a16:creationId xmlns:a16="http://schemas.microsoft.com/office/drawing/2014/main" id="{36FD1164-0A5D-55EB-5583-6D023CEA88D6}"/>
              </a:ext>
            </a:extLst>
          </p:cNvPr>
          <p:cNvPicPr>
            <a:picLocks noChangeAspect="1"/>
          </p:cNvPicPr>
          <p:nvPr/>
        </p:nvPicPr>
        <p:blipFill>
          <a:blip r:embed="rId6"/>
          <a:srcRect l="29768" r="27834"/>
          <a:stretch/>
        </p:blipFill>
        <p:spPr>
          <a:xfrm>
            <a:off x="1101994" y="4127800"/>
            <a:ext cx="1686010" cy="1325563"/>
          </a:xfrm>
          <a:prstGeom prst="rect">
            <a:avLst/>
          </a:prstGeom>
        </p:spPr>
      </p:pic>
      <p:pic>
        <p:nvPicPr>
          <p:cNvPr id="8" name="Picture 7" descr="A close up of a brain&#10;&#10;Description automatically generated">
            <a:extLst>
              <a:ext uri="{FF2B5EF4-FFF2-40B4-BE49-F238E27FC236}">
                <a16:creationId xmlns:a16="http://schemas.microsoft.com/office/drawing/2014/main" id="{836B5F1A-F5FB-0EA0-29E0-4DF4722E2999}"/>
              </a:ext>
            </a:extLst>
          </p:cNvPr>
          <p:cNvPicPr>
            <a:picLocks noChangeAspect="1"/>
          </p:cNvPicPr>
          <p:nvPr/>
        </p:nvPicPr>
        <p:blipFill>
          <a:blip r:embed="rId6"/>
          <a:srcRect l="29768" r="27834"/>
          <a:stretch/>
        </p:blipFill>
        <p:spPr>
          <a:xfrm>
            <a:off x="1513403" y="4520405"/>
            <a:ext cx="1686010" cy="1325563"/>
          </a:xfrm>
          <a:prstGeom prst="rect">
            <a:avLst/>
          </a:prstGeom>
        </p:spPr>
      </p:pic>
      <p:pic>
        <p:nvPicPr>
          <p:cNvPr id="18" name="Picture 17" descr="A close up of a brain&#10;&#10;Description automatically generated">
            <a:extLst>
              <a:ext uri="{FF2B5EF4-FFF2-40B4-BE49-F238E27FC236}">
                <a16:creationId xmlns:a16="http://schemas.microsoft.com/office/drawing/2014/main" id="{D959913A-5564-0938-3C79-288AFB428A4E}"/>
              </a:ext>
            </a:extLst>
          </p:cNvPr>
          <p:cNvPicPr>
            <a:picLocks noChangeAspect="1"/>
          </p:cNvPicPr>
          <p:nvPr/>
        </p:nvPicPr>
        <p:blipFill>
          <a:blip r:embed="rId6"/>
          <a:srcRect l="29768" r="27834"/>
          <a:stretch/>
        </p:blipFill>
        <p:spPr>
          <a:xfrm>
            <a:off x="1906195" y="4842945"/>
            <a:ext cx="1686010" cy="1325563"/>
          </a:xfrm>
          <a:prstGeom prst="rect">
            <a:avLst/>
          </a:prstGeom>
        </p:spPr>
      </p:pic>
      <p:pic>
        <p:nvPicPr>
          <p:cNvPr id="20" name="Picture 19" descr="A colorful object with black background&#10;&#10;Description automatically generated">
            <a:extLst>
              <a:ext uri="{FF2B5EF4-FFF2-40B4-BE49-F238E27FC236}">
                <a16:creationId xmlns:a16="http://schemas.microsoft.com/office/drawing/2014/main" id="{A9589F4A-F3BF-89E2-E0CF-869A7458F0A5}"/>
              </a:ext>
            </a:extLst>
          </p:cNvPr>
          <p:cNvPicPr>
            <a:picLocks noChangeAspect="1"/>
          </p:cNvPicPr>
          <p:nvPr/>
        </p:nvPicPr>
        <p:blipFill>
          <a:blip r:embed="rId5"/>
          <a:srcRect l="28552" r="28349"/>
          <a:stretch/>
        </p:blipFill>
        <p:spPr>
          <a:xfrm>
            <a:off x="9253367" y="4061241"/>
            <a:ext cx="1572000" cy="1280972"/>
          </a:xfrm>
          <a:prstGeom prst="rect">
            <a:avLst/>
          </a:prstGeom>
        </p:spPr>
      </p:pic>
      <p:pic>
        <p:nvPicPr>
          <p:cNvPr id="21" name="Picture 20" descr="A colorful object with black background&#10;&#10;Description automatically generated">
            <a:extLst>
              <a:ext uri="{FF2B5EF4-FFF2-40B4-BE49-F238E27FC236}">
                <a16:creationId xmlns:a16="http://schemas.microsoft.com/office/drawing/2014/main" id="{0F026036-EA2C-AD13-F178-B75A9ABE67F6}"/>
              </a:ext>
            </a:extLst>
          </p:cNvPr>
          <p:cNvPicPr>
            <a:picLocks noChangeAspect="1"/>
          </p:cNvPicPr>
          <p:nvPr/>
        </p:nvPicPr>
        <p:blipFill>
          <a:blip r:embed="rId5"/>
          <a:srcRect l="28552" r="28349"/>
          <a:stretch/>
        </p:blipFill>
        <p:spPr>
          <a:xfrm>
            <a:off x="9715630" y="4458469"/>
            <a:ext cx="1572000" cy="1280972"/>
          </a:xfrm>
          <a:prstGeom prst="rect">
            <a:avLst/>
          </a:prstGeom>
        </p:spPr>
      </p:pic>
      <p:pic>
        <p:nvPicPr>
          <p:cNvPr id="22" name="Picture 21" descr="A colorful object with black background&#10;&#10;Description automatically generated">
            <a:extLst>
              <a:ext uri="{FF2B5EF4-FFF2-40B4-BE49-F238E27FC236}">
                <a16:creationId xmlns:a16="http://schemas.microsoft.com/office/drawing/2014/main" id="{C74CD2B7-2470-C4F7-D057-618938B1E947}"/>
              </a:ext>
            </a:extLst>
          </p:cNvPr>
          <p:cNvPicPr>
            <a:picLocks noChangeAspect="1"/>
          </p:cNvPicPr>
          <p:nvPr/>
        </p:nvPicPr>
        <p:blipFill>
          <a:blip r:embed="rId5"/>
          <a:srcRect l="28552" r="28349"/>
          <a:stretch/>
        </p:blipFill>
        <p:spPr>
          <a:xfrm>
            <a:off x="10123261" y="4835186"/>
            <a:ext cx="1572000" cy="1280972"/>
          </a:xfrm>
          <a:prstGeom prst="rect">
            <a:avLst/>
          </a:prstGeom>
        </p:spPr>
      </p:pic>
      <p:pic>
        <p:nvPicPr>
          <p:cNvPr id="23" name="Picture 22" descr="A colorful object with black background&#10;&#10;Description automatically generated">
            <a:extLst>
              <a:ext uri="{FF2B5EF4-FFF2-40B4-BE49-F238E27FC236}">
                <a16:creationId xmlns:a16="http://schemas.microsoft.com/office/drawing/2014/main" id="{339A5D96-C5CA-01BE-F388-A7A73C6A44E5}"/>
              </a:ext>
            </a:extLst>
          </p:cNvPr>
          <p:cNvPicPr>
            <a:picLocks noChangeAspect="1"/>
          </p:cNvPicPr>
          <p:nvPr/>
        </p:nvPicPr>
        <p:blipFill>
          <a:blip r:embed="rId5"/>
          <a:srcRect l="28552" r="28349"/>
          <a:stretch/>
        </p:blipFill>
        <p:spPr>
          <a:xfrm>
            <a:off x="10488154" y="5211903"/>
            <a:ext cx="1572000" cy="1280972"/>
          </a:xfrm>
          <a:prstGeom prst="rect">
            <a:avLst/>
          </a:prstGeom>
        </p:spPr>
      </p:pic>
      <p:sp>
        <p:nvSpPr>
          <p:cNvPr id="13" name="TextBox 12">
            <a:extLst>
              <a:ext uri="{FF2B5EF4-FFF2-40B4-BE49-F238E27FC236}">
                <a16:creationId xmlns:a16="http://schemas.microsoft.com/office/drawing/2014/main" id="{5AEC420E-1245-04DB-99ED-B960F3052105}"/>
              </a:ext>
            </a:extLst>
          </p:cNvPr>
          <p:cNvSpPr txBox="1"/>
          <p:nvPr/>
        </p:nvSpPr>
        <p:spPr>
          <a:xfrm>
            <a:off x="4774656" y="3543592"/>
            <a:ext cx="2365298" cy="830997"/>
          </a:xfrm>
          <a:prstGeom prst="rect">
            <a:avLst/>
          </a:prstGeom>
          <a:noFill/>
        </p:spPr>
        <p:txBody>
          <a:bodyPr wrap="square" rtlCol="0">
            <a:spAutoFit/>
          </a:bodyPr>
          <a:lstStyle/>
          <a:p>
            <a:pPr algn="ctr"/>
            <a:r>
              <a:rPr lang="en-US" sz="2400" dirty="0"/>
              <a:t>Personal Computer</a:t>
            </a:r>
          </a:p>
        </p:txBody>
      </p:sp>
      <p:sp>
        <p:nvSpPr>
          <p:cNvPr id="10" name="Fade">
            <a:extLst>
              <a:ext uri="{FF2B5EF4-FFF2-40B4-BE49-F238E27FC236}">
                <a16:creationId xmlns:a16="http://schemas.microsoft.com/office/drawing/2014/main" id="{D44FF1C9-B34C-17E0-748D-10603314F4ED}"/>
              </a:ext>
            </a:extLst>
          </p:cNvPr>
          <p:cNvSpPr/>
          <p:nvPr/>
        </p:nvSpPr>
        <p:spPr>
          <a:xfrm>
            <a:off x="189781" y="1431986"/>
            <a:ext cx="11883664" cy="5262112"/>
          </a:xfrm>
          <a:prstGeom prst="rect">
            <a:avLst/>
          </a:prstGeom>
          <a:solidFill>
            <a:srgbClr val="FFFFFF">
              <a:alpha val="5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Call Out">
            <a:extLst>
              <a:ext uri="{FF2B5EF4-FFF2-40B4-BE49-F238E27FC236}">
                <a16:creationId xmlns:a16="http://schemas.microsoft.com/office/drawing/2014/main" id="{99DA0B69-1029-3F32-45C0-6031A476C2D6}"/>
              </a:ext>
            </a:extLst>
          </p:cNvPr>
          <p:cNvSpPr txBox="1"/>
          <p:nvPr/>
        </p:nvSpPr>
        <p:spPr>
          <a:xfrm>
            <a:off x="2174375" y="2853828"/>
            <a:ext cx="7843249" cy="1938992"/>
          </a:xfrm>
          <a:prstGeom prst="rect">
            <a:avLst/>
          </a:prstGeom>
          <a:solidFill>
            <a:schemeClr val="accent1">
              <a:lumMod val="60000"/>
              <a:lumOff val="40000"/>
            </a:schemeClr>
          </a:solidFill>
          <a:ln>
            <a:solidFill>
              <a:schemeClr val="tx1"/>
            </a:solidFill>
          </a:ln>
        </p:spPr>
        <p:txBody>
          <a:bodyPr wrap="square" rtlCol="0" anchor="ctr">
            <a:spAutoFit/>
          </a:bodyPr>
          <a:lstStyle/>
          <a:p>
            <a:pPr algn="ctr"/>
            <a:r>
              <a:rPr lang="en-US" sz="6000" dirty="0"/>
              <a:t>6 Hours x 5 subjects = 30 hours!</a:t>
            </a:r>
          </a:p>
        </p:txBody>
      </p:sp>
      <p:sp>
        <p:nvSpPr>
          <p:cNvPr id="14" name="Slide Number Placeholder 13">
            <a:extLst>
              <a:ext uri="{FF2B5EF4-FFF2-40B4-BE49-F238E27FC236}">
                <a16:creationId xmlns:a16="http://schemas.microsoft.com/office/drawing/2014/main" id="{D6860ED7-A86C-181A-E489-C20328136A3B}"/>
              </a:ext>
            </a:extLst>
          </p:cNvPr>
          <p:cNvSpPr>
            <a:spLocks noGrp="1"/>
          </p:cNvSpPr>
          <p:nvPr>
            <p:ph type="sldNum" sz="quarter" idx="12"/>
          </p:nvPr>
        </p:nvSpPr>
        <p:spPr/>
        <p:txBody>
          <a:bodyPr/>
          <a:lstStyle/>
          <a:p>
            <a:fld id="{F606742C-631A-CB4E-A490-45C4369C55E7}" type="slidenum">
              <a:rPr lang="en-US" smtClean="0"/>
              <a:t>14</a:t>
            </a:fld>
            <a:endParaRPr lang="en-US"/>
          </a:p>
        </p:txBody>
      </p:sp>
    </p:spTree>
    <p:extLst>
      <p:ext uri="{BB962C8B-B14F-4D97-AF65-F5344CB8AC3E}">
        <p14:creationId xmlns:p14="http://schemas.microsoft.com/office/powerpoint/2010/main" val="107761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5F01A-B093-19EA-DAF1-9EC824175E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C3BF84-B618-7FD0-C36E-BA8DF925BC9E}"/>
              </a:ext>
            </a:extLst>
          </p:cNvPr>
          <p:cNvSpPr>
            <a:spLocks noGrp="1"/>
          </p:cNvSpPr>
          <p:nvPr>
            <p:ph type="title"/>
          </p:nvPr>
        </p:nvSpPr>
        <p:spPr/>
        <p:txBody>
          <a:bodyPr/>
          <a:lstStyle/>
          <a:p>
            <a:r>
              <a:rPr lang="en-US" dirty="0"/>
              <a:t>Why the SCC?</a:t>
            </a:r>
          </a:p>
        </p:txBody>
      </p:sp>
      <p:sp>
        <p:nvSpPr>
          <p:cNvPr id="7" name="Right Arrow 6">
            <a:extLst>
              <a:ext uri="{FF2B5EF4-FFF2-40B4-BE49-F238E27FC236}">
                <a16:creationId xmlns:a16="http://schemas.microsoft.com/office/drawing/2014/main" id="{AE657CBD-4972-2993-725E-092BE0913471}"/>
              </a:ext>
            </a:extLst>
          </p:cNvPr>
          <p:cNvSpPr/>
          <p:nvPr/>
        </p:nvSpPr>
        <p:spPr>
          <a:xfrm rot="20049333">
            <a:off x="2989180" y="3301351"/>
            <a:ext cx="1466490" cy="4701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F198CBF7-7D5C-CC3C-E6A0-1DADBB2DB873}"/>
              </a:ext>
            </a:extLst>
          </p:cNvPr>
          <p:cNvSpPr/>
          <p:nvPr/>
        </p:nvSpPr>
        <p:spPr>
          <a:xfrm rot="1741362">
            <a:off x="7379726" y="3331440"/>
            <a:ext cx="1466490" cy="4701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DC2C4C9A-5AF7-6FFC-CA40-B8D0014FF01E}"/>
              </a:ext>
            </a:extLst>
          </p:cNvPr>
          <p:cNvGrpSpPr/>
          <p:nvPr/>
        </p:nvGrpSpPr>
        <p:grpSpPr>
          <a:xfrm>
            <a:off x="334798" y="3338269"/>
            <a:ext cx="3257407" cy="2830239"/>
            <a:chOff x="334798" y="3338269"/>
            <a:chExt cx="3257407" cy="2830239"/>
          </a:xfrm>
        </p:grpSpPr>
        <p:pic>
          <p:nvPicPr>
            <p:cNvPr id="4" name="Picture 3" descr="A close up of a brain&#10;&#10;Description automatically generated">
              <a:extLst>
                <a:ext uri="{FF2B5EF4-FFF2-40B4-BE49-F238E27FC236}">
                  <a16:creationId xmlns:a16="http://schemas.microsoft.com/office/drawing/2014/main" id="{5B181A4B-8E0C-7BA9-47F7-5D372169FF9C}"/>
                </a:ext>
              </a:extLst>
            </p:cNvPr>
            <p:cNvPicPr>
              <a:picLocks noChangeAspect="1"/>
            </p:cNvPicPr>
            <p:nvPr/>
          </p:nvPicPr>
          <p:blipFill>
            <a:blip r:embed="rId2"/>
            <a:srcRect l="29768" r="27834"/>
            <a:stretch/>
          </p:blipFill>
          <p:spPr>
            <a:xfrm>
              <a:off x="334798" y="3338269"/>
              <a:ext cx="1686010" cy="1325563"/>
            </a:xfrm>
            <a:prstGeom prst="rect">
              <a:avLst/>
            </a:prstGeom>
          </p:spPr>
        </p:pic>
        <p:pic>
          <p:nvPicPr>
            <p:cNvPr id="3" name="Picture 2" descr="A close up of a brain&#10;&#10;Description automatically generated">
              <a:extLst>
                <a:ext uri="{FF2B5EF4-FFF2-40B4-BE49-F238E27FC236}">
                  <a16:creationId xmlns:a16="http://schemas.microsoft.com/office/drawing/2014/main" id="{DA835918-74A2-D09D-888E-303DA42535AD}"/>
                </a:ext>
              </a:extLst>
            </p:cNvPr>
            <p:cNvPicPr>
              <a:picLocks noChangeAspect="1"/>
            </p:cNvPicPr>
            <p:nvPr/>
          </p:nvPicPr>
          <p:blipFill>
            <a:blip r:embed="rId2"/>
            <a:srcRect l="29768" r="27834"/>
            <a:stretch/>
          </p:blipFill>
          <p:spPr>
            <a:xfrm>
              <a:off x="698994" y="3675709"/>
              <a:ext cx="1686010" cy="1325563"/>
            </a:xfrm>
            <a:prstGeom prst="rect">
              <a:avLst/>
            </a:prstGeom>
          </p:spPr>
        </p:pic>
        <p:pic>
          <p:nvPicPr>
            <p:cNvPr id="5" name="Picture 4" descr="A close up of a brain&#10;&#10;Description automatically generated">
              <a:extLst>
                <a:ext uri="{FF2B5EF4-FFF2-40B4-BE49-F238E27FC236}">
                  <a16:creationId xmlns:a16="http://schemas.microsoft.com/office/drawing/2014/main" id="{36011EC6-63E5-C63B-6FEE-16E16B02A679}"/>
                </a:ext>
              </a:extLst>
            </p:cNvPr>
            <p:cNvPicPr>
              <a:picLocks noChangeAspect="1"/>
            </p:cNvPicPr>
            <p:nvPr/>
          </p:nvPicPr>
          <p:blipFill>
            <a:blip r:embed="rId2"/>
            <a:srcRect l="29768" r="27834"/>
            <a:stretch/>
          </p:blipFill>
          <p:spPr>
            <a:xfrm>
              <a:off x="1101994" y="4127800"/>
              <a:ext cx="1686010" cy="1325563"/>
            </a:xfrm>
            <a:prstGeom prst="rect">
              <a:avLst/>
            </a:prstGeom>
          </p:spPr>
        </p:pic>
        <p:pic>
          <p:nvPicPr>
            <p:cNvPr id="8" name="Picture 7" descr="A close up of a brain&#10;&#10;Description automatically generated">
              <a:extLst>
                <a:ext uri="{FF2B5EF4-FFF2-40B4-BE49-F238E27FC236}">
                  <a16:creationId xmlns:a16="http://schemas.microsoft.com/office/drawing/2014/main" id="{46A053C0-3F4A-9885-939F-EC7D4EC0FEB5}"/>
                </a:ext>
              </a:extLst>
            </p:cNvPr>
            <p:cNvPicPr>
              <a:picLocks noChangeAspect="1"/>
            </p:cNvPicPr>
            <p:nvPr/>
          </p:nvPicPr>
          <p:blipFill>
            <a:blip r:embed="rId2"/>
            <a:srcRect l="29768" r="27834"/>
            <a:stretch/>
          </p:blipFill>
          <p:spPr>
            <a:xfrm>
              <a:off x="1513403" y="4520405"/>
              <a:ext cx="1686010" cy="1325563"/>
            </a:xfrm>
            <a:prstGeom prst="rect">
              <a:avLst/>
            </a:prstGeom>
          </p:spPr>
        </p:pic>
        <p:pic>
          <p:nvPicPr>
            <p:cNvPr id="18" name="Picture 17" descr="A close up of a brain&#10;&#10;Description automatically generated">
              <a:extLst>
                <a:ext uri="{FF2B5EF4-FFF2-40B4-BE49-F238E27FC236}">
                  <a16:creationId xmlns:a16="http://schemas.microsoft.com/office/drawing/2014/main" id="{CE903DB6-D9EF-9EFE-7641-129857F0674B}"/>
                </a:ext>
              </a:extLst>
            </p:cNvPr>
            <p:cNvPicPr>
              <a:picLocks noChangeAspect="1"/>
            </p:cNvPicPr>
            <p:nvPr/>
          </p:nvPicPr>
          <p:blipFill>
            <a:blip r:embed="rId2"/>
            <a:srcRect l="29768" r="27834"/>
            <a:stretch/>
          </p:blipFill>
          <p:spPr>
            <a:xfrm>
              <a:off x="1906195" y="4842945"/>
              <a:ext cx="1686010" cy="1325563"/>
            </a:xfrm>
            <a:prstGeom prst="rect">
              <a:avLst/>
            </a:prstGeom>
          </p:spPr>
        </p:pic>
      </p:grpSp>
      <p:grpSp>
        <p:nvGrpSpPr>
          <p:cNvPr id="27" name="Group 26">
            <a:extLst>
              <a:ext uri="{FF2B5EF4-FFF2-40B4-BE49-F238E27FC236}">
                <a16:creationId xmlns:a16="http://schemas.microsoft.com/office/drawing/2014/main" id="{FE4879FE-0A53-5D4D-EB3A-F5A9FD7C15B0}"/>
              </a:ext>
            </a:extLst>
          </p:cNvPr>
          <p:cNvGrpSpPr/>
          <p:nvPr/>
        </p:nvGrpSpPr>
        <p:grpSpPr>
          <a:xfrm>
            <a:off x="8901962" y="3735899"/>
            <a:ext cx="3158192" cy="2756976"/>
            <a:chOff x="8901962" y="3735899"/>
            <a:chExt cx="3158192" cy="2756976"/>
          </a:xfrm>
        </p:grpSpPr>
        <p:pic>
          <p:nvPicPr>
            <p:cNvPr id="11" name="Picture 10" descr="A colorful object with black background&#10;&#10;Description automatically generated">
              <a:extLst>
                <a:ext uri="{FF2B5EF4-FFF2-40B4-BE49-F238E27FC236}">
                  <a16:creationId xmlns:a16="http://schemas.microsoft.com/office/drawing/2014/main" id="{7540E6A2-8399-BA3A-B121-2CFD6FB1B6AC}"/>
                </a:ext>
              </a:extLst>
            </p:cNvPr>
            <p:cNvPicPr>
              <a:picLocks noChangeAspect="1"/>
            </p:cNvPicPr>
            <p:nvPr/>
          </p:nvPicPr>
          <p:blipFill>
            <a:blip r:embed="rId3"/>
            <a:srcRect l="28552" r="28349"/>
            <a:stretch/>
          </p:blipFill>
          <p:spPr>
            <a:xfrm>
              <a:off x="8901962" y="3735899"/>
              <a:ext cx="1572000" cy="1280972"/>
            </a:xfrm>
            <a:prstGeom prst="rect">
              <a:avLst/>
            </a:prstGeom>
          </p:spPr>
        </p:pic>
        <p:pic>
          <p:nvPicPr>
            <p:cNvPr id="20" name="Picture 19" descr="A colorful object with black background&#10;&#10;Description automatically generated">
              <a:extLst>
                <a:ext uri="{FF2B5EF4-FFF2-40B4-BE49-F238E27FC236}">
                  <a16:creationId xmlns:a16="http://schemas.microsoft.com/office/drawing/2014/main" id="{57F0A5AE-ABDE-E210-712C-398BF26B9C0A}"/>
                </a:ext>
              </a:extLst>
            </p:cNvPr>
            <p:cNvPicPr>
              <a:picLocks noChangeAspect="1"/>
            </p:cNvPicPr>
            <p:nvPr/>
          </p:nvPicPr>
          <p:blipFill>
            <a:blip r:embed="rId3"/>
            <a:srcRect l="28552" r="28349"/>
            <a:stretch/>
          </p:blipFill>
          <p:spPr>
            <a:xfrm>
              <a:off x="9253367" y="4061241"/>
              <a:ext cx="1572000" cy="1280972"/>
            </a:xfrm>
            <a:prstGeom prst="rect">
              <a:avLst/>
            </a:prstGeom>
          </p:spPr>
        </p:pic>
        <p:pic>
          <p:nvPicPr>
            <p:cNvPr id="21" name="Picture 20" descr="A colorful object with black background&#10;&#10;Description automatically generated">
              <a:extLst>
                <a:ext uri="{FF2B5EF4-FFF2-40B4-BE49-F238E27FC236}">
                  <a16:creationId xmlns:a16="http://schemas.microsoft.com/office/drawing/2014/main" id="{6D8835A2-C11E-A960-78C5-C4F26777B806}"/>
                </a:ext>
              </a:extLst>
            </p:cNvPr>
            <p:cNvPicPr>
              <a:picLocks noChangeAspect="1"/>
            </p:cNvPicPr>
            <p:nvPr/>
          </p:nvPicPr>
          <p:blipFill>
            <a:blip r:embed="rId3"/>
            <a:srcRect l="28552" r="28349"/>
            <a:stretch/>
          </p:blipFill>
          <p:spPr>
            <a:xfrm>
              <a:off x="9715630" y="4458469"/>
              <a:ext cx="1572000" cy="1280972"/>
            </a:xfrm>
            <a:prstGeom prst="rect">
              <a:avLst/>
            </a:prstGeom>
          </p:spPr>
        </p:pic>
        <p:pic>
          <p:nvPicPr>
            <p:cNvPr id="22" name="Picture 21" descr="A colorful object with black background&#10;&#10;Description automatically generated">
              <a:extLst>
                <a:ext uri="{FF2B5EF4-FFF2-40B4-BE49-F238E27FC236}">
                  <a16:creationId xmlns:a16="http://schemas.microsoft.com/office/drawing/2014/main" id="{22388E38-21E3-0B8A-AE59-5CCFA980D80D}"/>
                </a:ext>
              </a:extLst>
            </p:cNvPr>
            <p:cNvPicPr>
              <a:picLocks noChangeAspect="1"/>
            </p:cNvPicPr>
            <p:nvPr/>
          </p:nvPicPr>
          <p:blipFill>
            <a:blip r:embed="rId3"/>
            <a:srcRect l="28552" r="28349"/>
            <a:stretch/>
          </p:blipFill>
          <p:spPr>
            <a:xfrm>
              <a:off x="10123261" y="4835186"/>
              <a:ext cx="1572000" cy="1280972"/>
            </a:xfrm>
            <a:prstGeom prst="rect">
              <a:avLst/>
            </a:prstGeom>
          </p:spPr>
        </p:pic>
        <p:pic>
          <p:nvPicPr>
            <p:cNvPr id="23" name="Picture 22" descr="A colorful object with black background&#10;&#10;Description automatically generated">
              <a:extLst>
                <a:ext uri="{FF2B5EF4-FFF2-40B4-BE49-F238E27FC236}">
                  <a16:creationId xmlns:a16="http://schemas.microsoft.com/office/drawing/2014/main" id="{845BD3FA-C270-B512-2016-D192ECA093B3}"/>
                </a:ext>
              </a:extLst>
            </p:cNvPr>
            <p:cNvPicPr>
              <a:picLocks noChangeAspect="1"/>
            </p:cNvPicPr>
            <p:nvPr/>
          </p:nvPicPr>
          <p:blipFill>
            <a:blip r:embed="rId3"/>
            <a:srcRect l="28552" r="28349"/>
            <a:stretch/>
          </p:blipFill>
          <p:spPr>
            <a:xfrm>
              <a:off x="10488154" y="5211903"/>
              <a:ext cx="1572000" cy="1280972"/>
            </a:xfrm>
            <a:prstGeom prst="rect">
              <a:avLst/>
            </a:prstGeom>
          </p:spPr>
        </p:pic>
      </p:grpSp>
      <p:sp>
        <p:nvSpPr>
          <p:cNvPr id="10" name="TextBox 9">
            <a:extLst>
              <a:ext uri="{FF2B5EF4-FFF2-40B4-BE49-F238E27FC236}">
                <a16:creationId xmlns:a16="http://schemas.microsoft.com/office/drawing/2014/main" id="{EFEDDDB2-7CE3-38DF-2453-C2E78340352F}"/>
              </a:ext>
            </a:extLst>
          </p:cNvPr>
          <p:cNvSpPr txBox="1"/>
          <p:nvPr/>
        </p:nvSpPr>
        <p:spPr>
          <a:xfrm>
            <a:off x="4774656" y="3543592"/>
            <a:ext cx="2365298" cy="830997"/>
          </a:xfrm>
          <a:prstGeom prst="rect">
            <a:avLst/>
          </a:prstGeom>
          <a:noFill/>
        </p:spPr>
        <p:txBody>
          <a:bodyPr wrap="square" rtlCol="0">
            <a:spAutoFit/>
          </a:bodyPr>
          <a:lstStyle/>
          <a:p>
            <a:pPr algn="ctr"/>
            <a:r>
              <a:rPr lang="en-US" sz="2400" dirty="0"/>
              <a:t>Personal Computer</a:t>
            </a:r>
          </a:p>
        </p:txBody>
      </p:sp>
      <p:sp>
        <p:nvSpPr>
          <p:cNvPr id="12" name="Slide Number Placeholder 11">
            <a:extLst>
              <a:ext uri="{FF2B5EF4-FFF2-40B4-BE49-F238E27FC236}">
                <a16:creationId xmlns:a16="http://schemas.microsoft.com/office/drawing/2014/main" id="{2B244B73-68C9-E7B6-DA9C-76B1D60FA7AF}"/>
              </a:ext>
            </a:extLst>
          </p:cNvPr>
          <p:cNvSpPr>
            <a:spLocks noGrp="1"/>
          </p:cNvSpPr>
          <p:nvPr>
            <p:ph type="sldNum" sz="quarter" idx="12"/>
          </p:nvPr>
        </p:nvSpPr>
        <p:spPr/>
        <p:txBody>
          <a:bodyPr/>
          <a:lstStyle/>
          <a:p>
            <a:fld id="{F606742C-631A-CB4E-A490-45C4369C55E7}" type="slidenum">
              <a:rPr lang="en-US" smtClean="0"/>
              <a:t>15</a:t>
            </a:fld>
            <a:endParaRPr lang="en-US"/>
          </a:p>
        </p:txBody>
      </p:sp>
      <p:pic>
        <p:nvPicPr>
          <p:cNvPr id="13" name="Graphic 12" descr="Laptop with solid fill">
            <a:extLst>
              <a:ext uri="{FF2B5EF4-FFF2-40B4-BE49-F238E27FC236}">
                <a16:creationId xmlns:a16="http://schemas.microsoft.com/office/drawing/2014/main" id="{437B564A-C762-EC33-A976-1BD120B6AB8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837978" y="1447568"/>
            <a:ext cx="2238653" cy="2238653"/>
          </a:xfrm>
          <a:prstGeom prst="rect">
            <a:avLst/>
          </a:prstGeom>
        </p:spPr>
      </p:pic>
    </p:spTree>
    <p:extLst>
      <p:ext uri="{BB962C8B-B14F-4D97-AF65-F5344CB8AC3E}">
        <p14:creationId xmlns:p14="http://schemas.microsoft.com/office/powerpoint/2010/main" val="287623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15833-DC26-21D3-160F-65D5DA49D1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96755D-4B36-D240-38BC-78465F07E1A0}"/>
              </a:ext>
            </a:extLst>
          </p:cNvPr>
          <p:cNvSpPr>
            <a:spLocks noGrp="1"/>
          </p:cNvSpPr>
          <p:nvPr>
            <p:ph type="title"/>
          </p:nvPr>
        </p:nvSpPr>
        <p:spPr/>
        <p:txBody>
          <a:bodyPr/>
          <a:lstStyle/>
          <a:p>
            <a:r>
              <a:rPr lang="en-US" dirty="0"/>
              <a:t>Why the SCC?</a:t>
            </a:r>
          </a:p>
        </p:txBody>
      </p:sp>
      <p:sp>
        <p:nvSpPr>
          <p:cNvPr id="7" name="Right Arrow 6">
            <a:extLst>
              <a:ext uri="{FF2B5EF4-FFF2-40B4-BE49-F238E27FC236}">
                <a16:creationId xmlns:a16="http://schemas.microsoft.com/office/drawing/2014/main" id="{6664E46F-8C04-C97D-756E-948472C6D665}"/>
              </a:ext>
            </a:extLst>
          </p:cNvPr>
          <p:cNvSpPr/>
          <p:nvPr/>
        </p:nvSpPr>
        <p:spPr>
          <a:xfrm rot="20049333">
            <a:off x="2989180" y="3301351"/>
            <a:ext cx="1466490" cy="4701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302C3BBB-68BD-EEE4-42EE-8852AC21B6A1}"/>
              </a:ext>
            </a:extLst>
          </p:cNvPr>
          <p:cNvSpPr/>
          <p:nvPr/>
        </p:nvSpPr>
        <p:spPr>
          <a:xfrm rot="1741362">
            <a:off x="7379726" y="3331440"/>
            <a:ext cx="1466490" cy="4701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443A112-0B20-8FF5-A241-1377FDAB8ACC}"/>
              </a:ext>
            </a:extLst>
          </p:cNvPr>
          <p:cNvGrpSpPr/>
          <p:nvPr/>
        </p:nvGrpSpPr>
        <p:grpSpPr>
          <a:xfrm>
            <a:off x="4164886" y="1167334"/>
            <a:ext cx="3512789" cy="2125126"/>
            <a:chOff x="713569" y="3422866"/>
            <a:chExt cx="3512789" cy="2125126"/>
          </a:xfrm>
        </p:grpSpPr>
        <p:pic>
          <p:nvPicPr>
            <p:cNvPr id="12" name="Graphic 11" descr="Computer with solid fill">
              <a:extLst>
                <a:ext uri="{FF2B5EF4-FFF2-40B4-BE49-F238E27FC236}">
                  <a16:creationId xmlns:a16="http://schemas.microsoft.com/office/drawing/2014/main" id="{5930D609-F0B8-9EB6-E4BA-1A38AEC716B6}"/>
                </a:ext>
              </a:extLst>
            </p:cNvPr>
            <p:cNvPicPr>
              <a:picLocks noChangeAspect="1"/>
            </p:cNvPicPr>
            <p:nvPr/>
          </p:nvPicPr>
          <p:blipFill>
            <a:blip r:embed="rId3">
              <a:extLst>
                <a:ext uri="{96DAC541-7B7A-43D3-8B79-37D633B846F1}">
                  <asvg:svgBlip xmlns:asvg="http://schemas.microsoft.com/office/drawing/2016/SVG/main" r:embed="rId4"/>
                </a:ext>
              </a:extLst>
            </a:blip>
            <a:srcRect l="65995"/>
            <a:stretch/>
          </p:blipFill>
          <p:spPr>
            <a:xfrm>
              <a:off x="713569" y="3422866"/>
              <a:ext cx="461078" cy="1325563"/>
            </a:xfrm>
            <a:prstGeom prst="rect">
              <a:avLst/>
            </a:prstGeom>
          </p:spPr>
        </p:pic>
        <p:pic>
          <p:nvPicPr>
            <p:cNvPr id="13" name="Graphic 12" descr="Computer with solid fill">
              <a:extLst>
                <a:ext uri="{FF2B5EF4-FFF2-40B4-BE49-F238E27FC236}">
                  <a16:creationId xmlns:a16="http://schemas.microsoft.com/office/drawing/2014/main" id="{3222AF0B-F368-38D1-A3F4-E44048F5E744}"/>
                </a:ext>
              </a:extLst>
            </p:cNvPr>
            <p:cNvPicPr>
              <a:picLocks noChangeAspect="1"/>
            </p:cNvPicPr>
            <p:nvPr/>
          </p:nvPicPr>
          <p:blipFill>
            <a:blip r:embed="rId3">
              <a:extLst>
                <a:ext uri="{96DAC541-7B7A-43D3-8B79-37D633B846F1}">
                  <asvg:svgBlip xmlns:asvg="http://schemas.microsoft.com/office/drawing/2016/SVG/main" r:embed="rId4"/>
                </a:ext>
              </a:extLst>
            </a:blip>
            <a:srcRect l="65995"/>
            <a:stretch/>
          </p:blipFill>
          <p:spPr>
            <a:xfrm>
              <a:off x="1149528" y="3422866"/>
              <a:ext cx="461078" cy="1325563"/>
            </a:xfrm>
            <a:prstGeom prst="rect">
              <a:avLst/>
            </a:prstGeom>
          </p:spPr>
        </p:pic>
        <p:pic>
          <p:nvPicPr>
            <p:cNvPr id="14" name="Graphic 13" descr="Computer with solid fill">
              <a:extLst>
                <a:ext uri="{FF2B5EF4-FFF2-40B4-BE49-F238E27FC236}">
                  <a16:creationId xmlns:a16="http://schemas.microsoft.com/office/drawing/2014/main" id="{AE0DF332-E392-E6D5-D7CE-BC3747334EE9}"/>
                </a:ext>
              </a:extLst>
            </p:cNvPr>
            <p:cNvPicPr>
              <a:picLocks noChangeAspect="1"/>
            </p:cNvPicPr>
            <p:nvPr/>
          </p:nvPicPr>
          <p:blipFill>
            <a:blip r:embed="rId3">
              <a:extLst>
                <a:ext uri="{96DAC541-7B7A-43D3-8B79-37D633B846F1}">
                  <asvg:svgBlip xmlns:asvg="http://schemas.microsoft.com/office/drawing/2016/SVG/main" r:embed="rId4"/>
                </a:ext>
              </a:extLst>
            </a:blip>
            <a:srcRect l="65995"/>
            <a:stretch/>
          </p:blipFill>
          <p:spPr>
            <a:xfrm>
              <a:off x="1585487" y="3422866"/>
              <a:ext cx="461078" cy="1325563"/>
            </a:xfrm>
            <a:prstGeom prst="rect">
              <a:avLst/>
            </a:prstGeom>
          </p:spPr>
        </p:pic>
        <p:pic>
          <p:nvPicPr>
            <p:cNvPr id="15" name="Graphic 14" descr="Computer with solid fill">
              <a:extLst>
                <a:ext uri="{FF2B5EF4-FFF2-40B4-BE49-F238E27FC236}">
                  <a16:creationId xmlns:a16="http://schemas.microsoft.com/office/drawing/2014/main" id="{F92EFA8C-F80E-D01C-F809-56E9EB177950}"/>
                </a:ext>
              </a:extLst>
            </p:cNvPr>
            <p:cNvPicPr>
              <a:picLocks noChangeAspect="1"/>
            </p:cNvPicPr>
            <p:nvPr/>
          </p:nvPicPr>
          <p:blipFill>
            <a:blip r:embed="rId3">
              <a:extLst>
                <a:ext uri="{96DAC541-7B7A-43D3-8B79-37D633B846F1}">
                  <asvg:svgBlip xmlns:asvg="http://schemas.microsoft.com/office/drawing/2016/SVG/main" r:embed="rId4"/>
                </a:ext>
              </a:extLst>
            </a:blip>
            <a:srcRect l="65995"/>
            <a:stretch/>
          </p:blipFill>
          <p:spPr>
            <a:xfrm>
              <a:off x="2021446" y="3422866"/>
              <a:ext cx="461078" cy="1325563"/>
            </a:xfrm>
            <a:prstGeom prst="rect">
              <a:avLst/>
            </a:prstGeom>
          </p:spPr>
        </p:pic>
        <p:pic>
          <p:nvPicPr>
            <p:cNvPr id="16" name="Graphic 15" descr="Computer with solid fill">
              <a:extLst>
                <a:ext uri="{FF2B5EF4-FFF2-40B4-BE49-F238E27FC236}">
                  <a16:creationId xmlns:a16="http://schemas.microsoft.com/office/drawing/2014/main" id="{F1D1BC59-D2EC-AD20-1E6B-68C22A34ECA9}"/>
                </a:ext>
              </a:extLst>
            </p:cNvPr>
            <p:cNvPicPr>
              <a:picLocks noChangeAspect="1"/>
            </p:cNvPicPr>
            <p:nvPr/>
          </p:nvPicPr>
          <p:blipFill>
            <a:blip r:embed="rId3">
              <a:extLst>
                <a:ext uri="{96DAC541-7B7A-43D3-8B79-37D633B846F1}">
                  <asvg:svgBlip xmlns:asvg="http://schemas.microsoft.com/office/drawing/2016/SVG/main" r:embed="rId4"/>
                </a:ext>
              </a:extLst>
            </a:blip>
            <a:srcRect l="65995"/>
            <a:stretch/>
          </p:blipFill>
          <p:spPr>
            <a:xfrm>
              <a:off x="2457405" y="3422866"/>
              <a:ext cx="461078" cy="1325563"/>
            </a:xfrm>
            <a:prstGeom prst="rect">
              <a:avLst/>
            </a:prstGeom>
          </p:spPr>
        </p:pic>
        <p:pic>
          <p:nvPicPr>
            <p:cNvPr id="17" name="Graphic 16" descr="Computer with solid fill">
              <a:extLst>
                <a:ext uri="{FF2B5EF4-FFF2-40B4-BE49-F238E27FC236}">
                  <a16:creationId xmlns:a16="http://schemas.microsoft.com/office/drawing/2014/main" id="{628DFD89-20CD-E54F-A40D-F13E3F2F0CC9}"/>
                </a:ext>
              </a:extLst>
            </p:cNvPr>
            <p:cNvPicPr>
              <a:picLocks noChangeAspect="1"/>
            </p:cNvPicPr>
            <p:nvPr/>
          </p:nvPicPr>
          <p:blipFill>
            <a:blip r:embed="rId3">
              <a:extLst>
                <a:ext uri="{96DAC541-7B7A-43D3-8B79-37D633B846F1}">
                  <asvg:svgBlip xmlns:asvg="http://schemas.microsoft.com/office/drawing/2016/SVG/main" r:embed="rId4"/>
                </a:ext>
              </a:extLst>
            </a:blip>
            <a:srcRect l="65995"/>
            <a:stretch/>
          </p:blipFill>
          <p:spPr>
            <a:xfrm>
              <a:off x="2893364" y="3422866"/>
              <a:ext cx="461078" cy="1325563"/>
            </a:xfrm>
            <a:prstGeom prst="rect">
              <a:avLst/>
            </a:prstGeom>
          </p:spPr>
        </p:pic>
        <p:pic>
          <p:nvPicPr>
            <p:cNvPr id="19" name="Graphic 18" descr="Computer with solid fill">
              <a:extLst>
                <a:ext uri="{FF2B5EF4-FFF2-40B4-BE49-F238E27FC236}">
                  <a16:creationId xmlns:a16="http://schemas.microsoft.com/office/drawing/2014/main" id="{E23BF05A-455A-C148-B5C6-8AA00FFBB3D5}"/>
                </a:ext>
              </a:extLst>
            </p:cNvPr>
            <p:cNvPicPr>
              <a:picLocks noChangeAspect="1"/>
            </p:cNvPicPr>
            <p:nvPr/>
          </p:nvPicPr>
          <p:blipFill>
            <a:blip r:embed="rId3">
              <a:extLst>
                <a:ext uri="{96DAC541-7B7A-43D3-8B79-37D633B846F1}">
                  <asvg:svgBlip xmlns:asvg="http://schemas.microsoft.com/office/drawing/2016/SVG/main" r:embed="rId4"/>
                </a:ext>
              </a:extLst>
            </a:blip>
            <a:srcRect l="65995"/>
            <a:stretch/>
          </p:blipFill>
          <p:spPr>
            <a:xfrm>
              <a:off x="3329323" y="3422866"/>
              <a:ext cx="461078" cy="1325563"/>
            </a:xfrm>
            <a:prstGeom prst="rect">
              <a:avLst/>
            </a:prstGeom>
          </p:spPr>
        </p:pic>
        <p:pic>
          <p:nvPicPr>
            <p:cNvPr id="24" name="Graphic 23" descr="Computer with solid fill">
              <a:extLst>
                <a:ext uri="{FF2B5EF4-FFF2-40B4-BE49-F238E27FC236}">
                  <a16:creationId xmlns:a16="http://schemas.microsoft.com/office/drawing/2014/main" id="{42B8C9B4-36A5-AD64-2A43-7BD8F7DADF19}"/>
                </a:ext>
              </a:extLst>
            </p:cNvPr>
            <p:cNvPicPr>
              <a:picLocks noChangeAspect="1"/>
            </p:cNvPicPr>
            <p:nvPr/>
          </p:nvPicPr>
          <p:blipFill>
            <a:blip r:embed="rId3">
              <a:extLst>
                <a:ext uri="{96DAC541-7B7A-43D3-8B79-37D633B846F1}">
                  <asvg:svgBlip xmlns:asvg="http://schemas.microsoft.com/office/drawing/2016/SVG/main" r:embed="rId4"/>
                </a:ext>
              </a:extLst>
            </a:blip>
            <a:srcRect l="65995"/>
            <a:stretch/>
          </p:blipFill>
          <p:spPr>
            <a:xfrm>
              <a:off x="3765280" y="3422866"/>
              <a:ext cx="461078" cy="1325563"/>
            </a:xfrm>
            <a:prstGeom prst="rect">
              <a:avLst/>
            </a:prstGeom>
          </p:spPr>
        </p:pic>
        <p:pic>
          <p:nvPicPr>
            <p:cNvPr id="25" name="Graphic 24" descr="Computer with solid fill">
              <a:extLst>
                <a:ext uri="{FF2B5EF4-FFF2-40B4-BE49-F238E27FC236}">
                  <a16:creationId xmlns:a16="http://schemas.microsoft.com/office/drawing/2014/main" id="{7B58782C-0EAC-4D7D-00CA-9F093B7EEA56}"/>
                </a:ext>
              </a:extLst>
            </p:cNvPr>
            <p:cNvPicPr>
              <a:picLocks noChangeAspect="1"/>
            </p:cNvPicPr>
            <p:nvPr/>
          </p:nvPicPr>
          <p:blipFill>
            <a:blip r:embed="rId3">
              <a:extLst>
                <a:ext uri="{96DAC541-7B7A-43D3-8B79-37D633B846F1}">
                  <asvg:svgBlip xmlns:asvg="http://schemas.microsoft.com/office/drawing/2016/SVG/main" r:embed="rId4"/>
                </a:ext>
              </a:extLst>
            </a:blip>
            <a:srcRect l="65995"/>
            <a:stretch/>
          </p:blipFill>
          <p:spPr>
            <a:xfrm>
              <a:off x="713569" y="4222429"/>
              <a:ext cx="461078" cy="1325563"/>
            </a:xfrm>
            <a:prstGeom prst="rect">
              <a:avLst/>
            </a:prstGeom>
          </p:spPr>
        </p:pic>
        <p:pic>
          <p:nvPicPr>
            <p:cNvPr id="28" name="Graphic 27" descr="Computer with solid fill">
              <a:extLst>
                <a:ext uri="{FF2B5EF4-FFF2-40B4-BE49-F238E27FC236}">
                  <a16:creationId xmlns:a16="http://schemas.microsoft.com/office/drawing/2014/main" id="{C318E4C3-5ABD-0F06-0B58-A53B636E351B}"/>
                </a:ext>
              </a:extLst>
            </p:cNvPr>
            <p:cNvPicPr>
              <a:picLocks noChangeAspect="1"/>
            </p:cNvPicPr>
            <p:nvPr/>
          </p:nvPicPr>
          <p:blipFill>
            <a:blip r:embed="rId3">
              <a:extLst>
                <a:ext uri="{96DAC541-7B7A-43D3-8B79-37D633B846F1}">
                  <asvg:svgBlip xmlns:asvg="http://schemas.microsoft.com/office/drawing/2016/SVG/main" r:embed="rId4"/>
                </a:ext>
              </a:extLst>
            </a:blip>
            <a:srcRect l="65995"/>
            <a:stretch/>
          </p:blipFill>
          <p:spPr>
            <a:xfrm>
              <a:off x="1149528" y="4222429"/>
              <a:ext cx="461078" cy="1325563"/>
            </a:xfrm>
            <a:prstGeom prst="rect">
              <a:avLst/>
            </a:prstGeom>
          </p:spPr>
        </p:pic>
        <p:pic>
          <p:nvPicPr>
            <p:cNvPr id="29" name="Graphic 28" descr="Computer with solid fill">
              <a:extLst>
                <a:ext uri="{FF2B5EF4-FFF2-40B4-BE49-F238E27FC236}">
                  <a16:creationId xmlns:a16="http://schemas.microsoft.com/office/drawing/2014/main" id="{97F1FD5F-A617-8C23-5776-EC33756AD47E}"/>
                </a:ext>
              </a:extLst>
            </p:cNvPr>
            <p:cNvPicPr>
              <a:picLocks noChangeAspect="1"/>
            </p:cNvPicPr>
            <p:nvPr/>
          </p:nvPicPr>
          <p:blipFill>
            <a:blip r:embed="rId3">
              <a:extLst>
                <a:ext uri="{96DAC541-7B7A-43D3-8B79-37D633B846F1}">
                  <asvg:svgBlip xmlns:asvg="http://schemas.microsoft.com/office/drawing/2016/SVG/main" r:embed="rId4"/>
                </a:ext>
              </a:extLst>
            </a:blip>
            <a:srcRect l="65995"/>
            <a:stretch/>
          </p:blipFill>
          <p:spPr>
            <a:xfrm>
              <a:off x="1585487" y="4222429"/>
              <a:ext cx="461078" cy="1325563"/>
            </a:xfrm>
            <a:prstGeom prst="rect">
              <a:avLst/>
            </a:prstGeom>
          </p:spPr>
        </p:pic>
        <p:pic>
          <p:nvPicPr>
            <p:cNvPr id="30" name="Graphic 29" descr="Computer with solid fill">
              <a:extLst>
                <a:ext uri="{FF2B5EF4-FFF2-40B4-BE49-F238E27FC236}">
                  <a16:creationId xmlns:a16="http://schemas.microsoft.com/office/drawing/2014/main" id="{A0D2E6E0-3BCF-AE9D-4C1E-434BD17F7FAF}"/>
                </a:ext>
              </a:extLst>
            </p:cNvPr>
            <p:cNvPicPr>
              <a:picLocks noChangeAspect="1"/>
            </p:cNvPicPr>
            <p:nvPr/>
          </p:nvPicPr>
          <p:blipFill>
            <a:blip r:embed="rId3">
              <a:extLst>
                <a:ext uri="{96DAC541-7B7A-43D3-8B79-37D633B846F1}">
                  <asvg:svgBlip xmlns:asvg="http://schemas.microsoft.com/office/drawing/2016/SVG/main" r:embed="rId4"/>
                </a:ext>
              </a:extLst>
            </a:blip>
            <a:srcRect l="65995"/>
            <a:stretch/>
          </p:blipFill>
          <p:spPr>
            <a:xfrm>
              <a:off x="2021446" y="4222429"/>
              <a:ext cx="461078" cy="1325563"/>
            </a:xfrm>
            <a:prstGeom prst="rect">
              <a:avLst/>
            </a:prstGeom>
          </p:spPr>
        </p:pic>
        <p:pic>
          <p:nvPicPr>
            <p:cNvPr id="31" name="Graphic 30" descr="Computer with solid fill">
              <a:extLst>
                <a:ext uri="{FF2B5EF4-FFF2-40B4-BE49-F238E27FC236}">
                  <a16:creationId xmlns:a16="http://schemas.microsoft.com/office/drawing/2014/main" id="{1659F38D-8727-B14E-F811-D943AA49CADF}"/>
                </a:ext>
              </a:extLst>
            </p:cNvPr>
            <p:cNvPicPr>
              <a:picLocks noChangeAspect="1"/>
            </p:cNvPicPr>
            <p:nvPr/>
          </p:nvPicPr>
          <p:blipFill>
            <a:blip r:embed="rId3">
              <a:extLst>
                <a:ext uri="{96DAC541-7B7A-43D3-8B79-37D633B846F1}">
                  <asvg:svgBlip xmlns:asvg="http://schemas.microsoft.com/office/drawing/2016/SVG/main" r:embed="rId4"/>
                </a:ext>
              </a:extLst>
            </a:blip>
            <a:srcRect l="65995"/>
            <a:stretch/>
          </p:blipFill>
          <p:spPr>
            <a:xfrm>
              <a:off x="2457405" y="4222429"/>
              <a:ext cx="461078" cy="1325563"/>
            </a:xfrm>
            <a:prstGeom prst="rect">
              <a:avLst/>
            </a:prstGeom>
          </p:spPr>
        </p:pic>
        <p:pic>
          <p:nvPicPr>
            <p:cNvPr id="32" name="Graphic 31" descr="Computer with solid fill">
              <a:extLst>
                <a:ext uri="{FF2B5EF4-FFF2-40B4-BE49-F238E27FC236}">
                  <a16:creationId xmlns:a16="http://schemas.microsoft.com/office/drawing/2014/main" id="{03865F4F-56F0-2C3D-C18B-649EC43DEBE7}"/>
                </a:ext>
              </a:extLst>
            </p:cNvPr>
            <p:cNvPicPr>
              <a:picLocks noChangeAspect="1"/>
            </p:cNvPicPr>
            <p:nvPr/>
          </p:nvPicPr>
          <p:blipFill>
            <a:blip r:embed="rId3">
              <a:extLst>
                <a:ext uri="{96DAC541-7B7A-43D3-8B79-37D633B846F1}">
                  <asvg:svgBlip xmlns:asvg="http://schemas.microsoft.com/office/drawing/2016/SVG/main" r:embed="rId4"/>
                </a:ext>
              </a:extLst>
            </a:blip>
            <a:srcRect l="65995"/>
            <a:stretch/>
          </p:blipFill>
          <p:spPr>
            <a:xfrm>
              <a:off x="2893364" y="4222429"/>
              <a:ext cx="461078" cy="1325563"/>
            </a:xfrm>
            <a:prstGeom prst="rect">
              <a:avLst/>
            </a:prstGeom>
          </p:spPr>
        </p:pic>
        <p:pic>
          <p:nvPicPr>
            <p:cNvPr id="33" name="Graphic 32" descr="Computer with solid fill">
              <a:extLst>
                <a:ext uri="{FF2B5EF4-FFF2-40B4-BE49-F238E27FC236}">
                  <a16:creationId xmlns:a16="http://schemas.microsoft.com/office/drawing/2014/main" id="{FF19763E-0868-D7AE-3826-ABB20E9680FD}"/>
                </a:ext>
              </a:extLst>
            </p:cNvPr>
            <p:cNvPicPr>
              <a:picLocks noChangeAspect="1"/>
            </p:cNvPicPr>
            <p:nvPr/>
          </p:nvPicPr>
          <p:blipFill>
            <a:blip r:embed="rId3">
              <a:extLst>
                <a:ext uri="{96DAC541-7B7A-43D3-8B79-37D633B846F1}">
                  <asvg:svgBlip xmlns:asvg="http://schemas.microsoft.com/office/drawing/2016/SVG/main" r:embed="rId4"/>
                </a:ext>
              </a:extLst>
            </a:blip>
            <a:srcRect l="65995"/>
            <a:stretch/>
          </p:blipFill>
          <p:spPr>
            <a:xfrm>
              <a:off x="3329323" y="4222429"/>
              <a:ext cx="461078" cy="1325563"/>
            </a:xfrm>
            <a:prstGeom prst="rect">
              <a:avLst/>
            </a:prstGeom>
          </p:spPr>
        </p:pic>
        <p:pic>
          <p:nvPicPr>
            <p:cNvPr id="34" name="Graphic 33" descr="Computer with solid fill">
              <a:extLst>
                <a:ext uri="{FF2B5EF4-FFF2-40B4-BE49-F238E27FC236}">
                  <a16:creationId xmlns:a16="http://schemas.microsoft.com/office/drawing/2014/main" id="{68FECE39-A535-91C4-ADDF-34BD016C1485}"/>
                </a:ext>
              </a:extLst>
            </p:cNvPr>
            <p:cNvPicPr>
              <a:picLocks noChangeAspect="1"/>
            </p:cNvPicPr>
            <p:nvPr/>
          </p:nvPicPr>
          <p:blipFill>
            <a:blip r:embed="rId3">
              <a:extLst>
                <a:ext uri="{96DAC541-7B7A-43D3-8B79-37D633B846F1}">
                  <asvg:svgBlip xmlns:asvg="http://schemas.microsoft.com/office/drawing/2016/SVG/main" r:embed="rId4"/>
                </a:ext>
              </a:extLst>
            </a:blip>
            <a:srcRect l="65995"/>
            <a:stretch/>
          </p:blipFill>
          <p:spPr>
            <a:xfrm>
              <a:off x="3765280" y="4222429"/>
              <a:ext cx="461078" cy="1325563"/>
            </a:xfrm>
            <a:prstGeom prst="rect">
              <a:avLst/>
            </a:prstGeom>
          </p:spPr>
        </p:pic>
      </p:grpSp>
      <p:grpSp>
        <p:nvGrpSpPr>
          <p:cNvPr id="35" name="Group 34">
            <a:extLst>
              <a:ext uri="{FF2B5EF4-FFF2-40B4-BE49-F238E27FC236}">
                <a16:creationId xmlns:a16="http://schemas.microsoft.com/office/drawing/2014/main" id="{C03F9C5A-FBED-47FB-54C3-6B3D52002A92}"/>
              </a:ext>
            </a:extLst>
          </p:cNvPr>
          <p:cNvGrpSpPr/>
          <p:nvPr/>
        </p:nvGrpSpPr>
        <p:grpSpPr>
          <a:xfrm>
            <a:off x="262082" y="3562678"/>
            <a:ext cx="3257407" cy="2830239"/>
            <a:chOff x="334798" y="3338269"/>
            <a:chExt cx="3257407" cy="2830239"/>
          </a:xfrm>
        </p:grpSpPr>
        <p:pic>
          <p:nvPicPr>
            <p:cNvPr id="36" name="Picture 35" descr="A close up of a brain&#10;&#10;Description automatically generated">
              <a:extLst>
                <a:ext uri="{FF2B5EF4-FFF2-40B4-BE49-F238E27FC236}">
                  <a16:creationId xmlns:a16="http://schemas.microsoft.com/office/drawing/2014/main" id="{80782E80-AB28-501B-A34F-0082C3E767D5}"/>
                </a:ext>
              </a:extLst>
            </p:cNvPr>
            <p:cNvPicPr>
              <a:picLocks noChangeAspect="1"/>
            </p:cNvPicPr>
            <p:nvPr/>
          </p:nvPicPr>
          <p:blipFill>
            <a:blip r:embed="rId5"/>
            <a:srcRect l="29768" r="27834"/>
            <a:stretch/>
          </p:blipFill>
          <p:spPr>
            <a:xfrm>
              <a:off x="334798" y="3338269"/>
              <a:ext cx="1686010" cy="1325563"/>
            </a:xfrm>
            <a:prstGeom prst="rect">
              <a:avLst/>
            </a:prstGeom>
          </p:spPr>
        </p:pic>
        <p:pic>
          <p:nvPicPr>
            <p:cNvPr id="37" name="Picture 36" descr="A close up of a brain&#10;&#10;Description automatically generated">
              <a:extLst>
                <a:ext uri="{FF2B5EF4-FFF2-40B4-BE49-F238E27FC236}">
                  <a16:creationId xmlns:a16="http://schemas.microsoft.com/office/drawing/2014/main" id="{C92A8460-3478-7F94-69C3-D596D8C71851}"/>
                </a:ext>
              </a:extLst>
            </p:cNvPr>
            <p:cNvPicPr>
              <a:picLocks noChangeAspect="1"/>
            </p:cNvPicPr>
            <p:nvPr/>
          </p:nvPicPr>
          <p:blipFill>
            <a:blip r:embed="rId5"/>
            <a:srcRect l="29768" r="27834"/>
            <a:stretch/>
          </p:blipFill>
          <p:spPr>
            <a:xfrm>
              <a:off x="698994" y="3675709"/>
              <a:ext cx="1686010" cy="1325563"/>
            </a:xfrm>
            <a:prstGeom prst="rect">
              <a:avLst/>
            </a:prstGeom>
          </p:spPr>
        </p:pic>
        <p:pic>
          <p:nvPicPr>
            <p:cNvPr id="38" name="Picture 37" descr="A close up of a brain&#10;&#10;Description automatically generated">
              <a:extLst>
                <a:ext uri="{FF2B5EF4-FFF2-40B4-BE49-F238E27FC236}">
                  <a16:creationId xmlns:a16="http://schemas.microsoft.com/office/drawing/2014/main" id="{67C477BF-92DE-A2F6-4014-40C7EE7A6225}"/>
                </a:ext>
              </a:extLst>
            </p:cNvPr>
            <p:cNvPicPr>
              <a:picLocks noChangeAspect="1"/>
            </p:cNvPicPr>
            <p:nvPr/>
          </p:nvPicPr>
          <p:blipFill>
            <a:blip r:embed="rId5"/>
            <a:srcRect l="29768" r="27834"/>
            <a:stretch/>
          </p:blipFill>
          <p:spPr>
            <a:xfrm>
              <a:off x="1101994" y="4127800"/>
              <a:ext cx="1686010" cy="1325563"/>
            </a:xfrm>
            <a:prstGeom prst="rect">
              <a:avLst/>
            </a:prstGeom>
          </p:spPr>
        </p:pic>
        <p:pic>
          <p:nvPicPr>
            <p:cNvPr id="39" name="Picture 38" descr="A close up of a brain&#10;&#10;Description automatically generated">
              <a:extLst>
                <a:ext uri="{FF2B5EF4-FFF2-40B4-BE49-F238E27FC236}">
                  <a16:creationId xmlns:a16="http://schemas.microsoft.com/office/drawing/2014/main" id="{52A1BE60-6F17-A38D-A8ED-1B61B56ADA0A}"/>
                </a:ext>
              </a:extLst>
            </p:cNvPr>
            <p:cNvPicPr>
              <a:picLocks noChangeAspect="1"/>
            </p:cNvPicPr>
            <p:nvPr/>
          </p:nvPicPr>
          <p:blipFill>
            <a:blip r:embed="rId5"/>
            <a:srcRect l="29768" r="27834"/>
            <a:stretch/>
          </p:blipFill>
          <p:spPr>
            <a:xfrm>
              <a:off x="1513403" y="4520405"/>
              <a:ext cx="1686010" cy="1325563"/>
            </a:xfrm>
            <a:prstGeom prst="rect">
              <a:avLst/>
            </a:prstGeom>
          </p:spPr>
        </p:pic>
        <p:pic>
          <p:nvPicPr>
            <p:cNvPr id="40" name="Picture 39" descr="A close up of a brain&#10;&#10;Description automatically generated">
              <a:extLst>
                <a:ext uri="{FF2B5EF4-FFF2-40B4-BE49-F238E27FC236}">
                  <a16:creationId xmlns:a16="http://schemas.microsoft.com/office/drawing/2014/main" id="{2E9A3F6E-48E8-E637-60DA-DE4126136F00}"/>
                </a:ext>
              </a:extLst>
            </p:cNvPr>
            <p:cNvPicPr>
              <a:picLocks noChangeAspect="1"/>
            </p:cNvPicPr>
            <p:nvPr/>
          </p:nvPicPr>
          <p:blipFill>
            <a:blip r:embed="rId5"/>
            <a:srcRect l="29768" r="27834"/>
            <a:stretch/>
          </p:blipFill>
          <p:spPr>
            <a:xfrm>
              <a:off x="1906195" y="4842945"/>
              <a:ext cx="1686010" cy="1325563"/>
            </a:xfrm>
            <a:prstGeom prst="rect">
              <a:avLst/>
            </a:prstGeom>
          </p:spPr>
        </p:pic>
      </p:grpSp>
      <p:grpSp>
        <p:nvGrpSpPr>
          <p:cNvPr id="41" name="Group 40">
            <a:extLst>
              <a:ext uri="{FF2B5EF4-FFF2-40B4-BE49-F238E27FC236}">
                <a16:creationId xmlns:a16="http://schemas.microsoft.com/office/drawing/2014/main" id="{FA05775E-CC58-CAB5-E46D-97543016B3D4}"/>
              </a:ext>
            </a:extLst>
          </p:cNvPr>
          <p:cNvGrpSpPr/>
          <p:nvPr/>
        </p:nvGrpSpPr>
        <p:grpSpPr>
          <a:xfrm>
            <a:off x="8899469" y="4024879"/>
            <a:ext cx="3158192" cy="2756976"/>
            <a:chOff x="8901962" y="3735899"/>
            <a:chExt cx="3158192" cy="2756976"/>
          </a:xfrm>
        </p:grpSpPr>
        <p:pic>
          <p:nvPicPr>
            <p:cNvPr id="42" name="Picture 41" descr="A colorful object with black background&#10;&#10;Description automatically generated">
              <a:extLst>
                <a:ext uri="{FF2B5EF4-FFF2-40B4-BE49-F238E27FC236}">
                  <a16:creationId xmlns:a16="http://schemas.microsoft.com/office/drawing/2014/main" id="{076DA08F-993F-C988-45C9-9D71AC3EB7B0}"/>
                </a:ext>
              </a:extLst>
            </p:cNvPr>
            <p:cNvPicPr>
              <a:picLocks noChangeAspect="1"/>
            </p:cNvPicPr>
            <p:nvPr/>
          </p:nvPicPr>
          <p:blipFill>
            <a:blip r:embed="rId6"/>
            <a:srcRect l="28552" r="28349"/>
            <a:stretch/>
          </p:blipFill>
          <p:spPr>
            <a:xfrm>
              <a:off x="8901962" y="3735899"/>
              <a:ext cx="1572000" cy="1280972"/>
            </a:xfrm>
            <a:prstGeom prst="rect">
              <a:avLst/>
            </a:prstGeom>
          </p:spPr>
        </p:pic>
        <p:pic>
          <p:nvPicPr>
            <p:cNvPr id="43" name="Picture 42" descr="A colorful object with black background&#10;&#10;Description automatically generated">
              <a:extLst>
                <a:ext uri="{FF2B5EF4-FFF2-40B4-BE49-F238E27FC236}">
                  <a16:creationId xmlns:a16="http://schemas.microsoft.com/office/drawing/2014/main" id="{F80B16C4-8092-1619-4E6B-CD66B78689B4}"/>
                </a:ext>
              </a:extLst>
            </p:cNvPr>
            <p:cNvPicPr>
              <a:picLocks noChangeAspect="1"/>
            </p:cNvPicPr>
            <p:nvPr/>
          </p:nvPicPr>
          <p:blipFill>
            <a:blip r:embed="rId6"/>
            <a:srcRect l="28552" r="28349"/>
            <a:stretch/>
          </p:blipFill>
          <p:spPr>
            <a:xfrm>
              <a:off x="9253367" y="4061241"/>
              <a:ext cx="1572000" cy="1280972"/>
            </a:xfrm>
            <a:prstGeom prst="rect">
              <a:avLst/>
            </a:prstGeom>
          </p:spPr>
        </p:pic>
        <p:pic>
          <p:nvPicPr>
            <p:cNvPr id="44" name="Picture 43" descr="A colorful object with black background&#10;&#10;Description automatically generated">
              <a:extLst>
                <a:ext uri="{FF2B5EF4-FFF2-40B4-BE49-F238E27FC236}">
                  <a16:creationId xmlns:a16="http://schemas.microsoft.com/office/drawing/2014/main" id="{6BC1CBA0-3163-F92F-294D-30CEAA01B952}"/>
                </a:ext>
              </a:extLst>
            </p:cNvPr>
            <p:cNvPicPr>
              <a:picLocks noChangeAspect="1"/>
            </p:cNvPicPr>
            <p:nvPr/>
          </p:nvPicPr>
          <p:blipFill>
            <a:blip r:embed="rId6"/>
            <a:srcRect l="28552" r="28349"/>
            <a:stretch/>
          </p:blipFill>
          <p:spPr>
            <a:xfrm>
              <a:off x="9715630" y="4458469"/>
              <a:ext cx="1572000" cy="1280972"/>
            </a:xfrm>
            <a:prstGeom prst="rect">
              <a:avLst/>
            </a:prstGeom>
          </p:spPr>
        </p:pic>
        <p:pic>
          <p:nvPicPr>
            <p:cNvPr id="45" name="Picture 44" descr="A colorful object with black background&#10;&#10;Description automatically generated">
              <a:extLst>
                <a:ext uri="{FF2B5EF4-FFF2-40B4-BE49-F238E27FC236}">
                  <a16:creationId xmlns:a16="http://schemas.microsoft.com/office/drawing/2014/main" id="{93D1D8D8-A0E0-ED76-7930-5DC312AEC049}"/>
                </a:ext>
              </a:extLst>
            </p:cNvPr>
            <p:cNvPicPr>
              <a:picLocks noChangeAspect="1"/>
            </p:cNvPicPr>
            <p:nvPr/>
          </p:nvPicPr>
          <p:blipFill>
            <a:blip r:embed="rId6"/>
            <a:srcRect l="28552" r="28349"/>
            <a:stretch/>
          </p:blipFill>
          <p:spPr>
            <a:xfrm>
              <a:off x="10123261" y="4835186"/>
              <a:ext cx="1572000" cy="1280972"/>
            </a:xfrm>
            <a:prstGeom prst="rect">
              <a:avLst/>
            </a:prstGeom>
          </p:spPr>
        </p:pic>
        <p:pic>
          <p:nvPicPr>
            <p:cNvPr id="46" name="Picture 45" descr="A colorful object with black background&#10;&#10;Description automatically generated">
              <a:extLst>
                <a:ext uri="{FF2B5EF4-FFF2-40B4-BE49-F238E27FC236}">
                  <a16:creationId xmlns:a16="http://schemas.microsoft.com/office/drawing/2014/main" id="{61518789-2DF1-3FC6-EAA2-54F944AF3719}"/>
                </a:ext>
              </a:extLst>
            </p:cNvPr>
            <p:cNvPicPr>
              <a:picLocks noChangeAspect="1"/>
            </p:cNvPicPr>
            <p:nvPr/>
          </p:nvPicPr>
          <p:blipFill>
            <a:blip r:embed="rId6"/>
            <a:srcRect l="28552" r="28349"/>
            <a:stretch/>
          </p:blipFill>
          <p:spPr>
            <a:xfrm>
              <a:off x="10488154" y="5211903"/>
              <a:ext cx="1572000" cy="1280972"/>
            </a:xfrm>
            <a:prstGeom prst="rect">
              <a:avLst/>
            </a:prstGeom>
          </p:spPr>
        </p:pic>
      </p:grpSp>
      <p:sp>
        <p:nvSpPr>
          <p:cNvPr id="47" name="TextBox 46">
            <a:extLst>
              <a:ext uri="{FF2B5EF4-FFF2-40B4-BE49-F238E27FC236}">
                <a16:creationId xmlns:a16="http://schemas.microsoft.com/office/drawing/2014/main" id="{D2CA898B-2344-FDFF-6942-9F826D245C66}"/>
              </a:ext>
            </a:extLst>
          </p:cNvPr>
          <p:cNvSpPr txBox="1"/>
          <p:nvPr/>
        </p:nvSpPr>
        <p:spPr>
          <a:xfrm>
            <a:off x="4774656" y="3543592"/>
            <a:ext cx="2365298" cy="461665"/>
          </a:xfrm>
          <a:prstGeom prst="rect">
            <a:avLst/>
          </a:prstGeom>
          <a:noFill/>
        </p:spPr>
        <p:txBody>
          <a:bodyPr wrap="square" rtlCol="0">
            <a:spAutoFit/>
          </a:bodyPr>
          <a:lstStyle/>
          <a:p>
            <a:pPr algn="ctr"/>
            <a:r>
              <a:rPr lang="en-US" sz="2400" dirty="0"/>
              <a:t>The SCC</a:t>
            </a:r>
          </a:p>
        </p:txBody>
      </p:sp>
      <p:sp>
        <p:nvSpPr>
          <p:cNvPr id="3" name="Slide Number Placeholder 2">
            <a:extLst>
              <a:ext uri="{FF2B5EF4-FFF2-40B4-BE49-F238E27FC236}">
                <a16:creationId xmlns:a16="http://schemas.microsoft.com/office/drawing/2014/main" id="{E49CA5F7-9916-43CE-DC4C-7E37D41E6098}"/>
              </a:ext>
            </a:extLst>
          </p:cNvPr>
          <p:cNvSpPr>
            <a:spLocks noGrp="1"/>
          </p:cNvSpPr>
          <p:nvPr>
            <p:ph type="sldNum" sz="quarter" idx="12"/>
          </p:nvPr>
        </p:nvSpPr>
        <p:spPr/>
        <p:txBody>
          <a:bodyPr/>
          <a:lstStyle/>
          <a:p>
            <a:fld id="{F606742C-631A-CB4E-A490-45C4369C55E7}" type="slidenum">
              <a:rPr lang="en-US" smtClean="0"/>
              <a:t>16</a:t>
            </a:fld>
            <a:endParaRPr lang="en-US"/>
          </a:p>
        </p:txBody>
      </p:sp>
    </p:spTree>
    <p:extLst>
      <p:ext uri="{BB962C8B-B14F-4D97-AF65-F5344CB8AC3E}">
        <p14:creationId xmlns:p14="http://schemas.microsoft.com/office/powerpoint/2010/main" val="3982291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37C14-0801-72ED-25F1-99CCF50F82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936F84-6394-83A3-AAE5-473F5E1E1572}"/>
              </a:ext>
            </a:extLst>
          </p:cNvPr>
          <p:cNvSpPr>
            <a:spLocks noGrp="1"/>
          </p:cNvSpPr>
          <p:nvPr>
            <p:ph type="title"/>
          </p:nvPr>
        </p:nvSpPr>
        <p:spPr/>
        <p:txBody>
          <a:bodyPr/>
          <a:lstStyle/>
          <a:p>
            <a:r>
              <a:rPr lang="en-US" dirty="0"/>
              <a:t>Why the SCC?</a:t>
            </a:r>
          </a:p>
        </p:txBody>
      </p:sp>
      <p:grpSp>
        <p:nvGrpSpPr>
          <p:cNvPr id="3" name="Group 2">
            <a:extLst>
              <a:ext uri="{FF2B5EF4-FFF2-40B4-BE49-F238E27FC236}">
                <a16:creationId xmlns:a16="http://schemas.microsoft.com/office/drawing/2014/main" id="{D496889A-8621-14AC-8D27-D4E05F430804}"/>
              </a:ext>
            </a:extLst>
          </p:cNvPr>
          <p:cNvGrpSpPr/>
          <p:nvPr/>
        </p:nvGrpSpPr>
        <p:grpSpPr>
          <a:xfrm>
            <a:off x="262082" y="3562678"/>
            <a:ext cx="3257407" cy="2830239"/>
            <a:chOff x="334798" y="3338269"/>
            <a:chExt cx="3257407" cy="2830239"/>
          </a:xfrm>
        </p:grpSpPr>
        <p:pic>
          <p:nvPicPr>
            <p:cNvPr id="6" name="Picture 5" descr="A close up of a brain&#10;&#10;Description automatically generated">
              <a:extLst>
                <a:ext uri="{FF2B5EF4-FFF2-40B4-BE49-F238E27FC236}">
                  <a16:creationId xmlns:a16="http://schemas.microsoft.com/office/drawing/2014/main" id="{59A4E3FC-FF81-379E-E9D1-74EEAE74CA84}"/>
                </a:ext>
              </a:extLst>
            </p:cNvPr>
            <p:cNvPicPr>
              <a:picLocks noChangeAspect="1"/>
            </p:cNvPicPr>
            <p:nvPr/>
          </p:nvPicPr>
          <p:blipFill>
            <a:blip r:embed="rId2"/>
            <a:srcRect l="29768" r="27834"/>
            <a:stretch/>
          </p:blipFill>
          <p:spPr>
            <a:xfrm>
              <a:off x="334798" y="3338269"/>
              <a:ext cx="1686010" cy="1325563"/>
            </a:xfrm>
            <a:prstGeom prst="rect">
              <a:avLst/>
            </a:prstGeom>
          </p:spPr>
        </p:pic>
        <p:pic>
          <p:nvPicPr>
            <p:cNvPr id="23" name="Picture 22" descr="A close up of a brain&#10;&#10;Description automatically generated">
              <a:extLst>
                <a:ext uri="{FF2B5EF4-FFF2-40B4-BE49-F238E27FC236}">
                  <a16:creationId xmlns:a16="http://schemas.microsoft.com/office/drawing/2014/main" id="{C70563EA-9D5D-32FC-1366-7173B7EC650F}"/>
                </a:ext>
              </a:extLst>
            </p:cNvPr>
            <p:cNvPicPr>
              <a:picLocks noChangeAspect="1"/>
            </p:cNvPicPr>
            <p:nvPr/>
          </p:nvPicPr>
          <p:blipFill>
            <a:blip r:embed="rId2"/>
            <a:srcRect l="29768" r="27834"/>
            <a:stretch/>
          </p:blipFill>
          <p:spPr>
            <a:xfrm>
              <a:off x="698994" y="3675709"/>
              <a:ext cx="1686010" cy="1325563"/>
            </a:xfrm>
            <a:prstGeom prst="rect">
              <a:avLst/>
            </a:prstGeom>
          </p:spPr>
        </p:pic>
        <p:pic>
          <p:nvPicPr>
            <p:cNvPr id="24" name="Picture 23" descr="A close up of a brain&#10;&#10;Description automatically generated">
              <a:extLst>
                <a:ext uri="{FF2B5EF4-FFF2-40B4-BE49-F238E27FC236}">
                  <a16:creationId xmlns:a16="http://schemas.microsoft.com/office/drawing/2014/main" id="{A15C2E94-3542-1C0A-2F0A-F13D646458D6}"/>
                </a:ext>
              </a:extLst>
            </p:cNvPr>
            <p:cNvPicPr>
              <a:picLocks noChangeAspect="1"/>
            </p:cNvPicPr>
            <p:nvPr/>
          </p:nvPicPr>
          <p:blipFill>
            <a:blip r:embed="rId2"/>
            <a:srcRect l="29768" r="27834"/>
            <a:stretch/>
          </p:blipFill>
          <p:spPr>
            <a:xfrm>
              <a:off x="1101994" y="4127800"/>
              <a:ext cx="1686010" cy="1325563"/>
            </a:xfrm>
            <a:prstGeom prst="rect">
              <a:avLst/>
            </a:prstGeom>
          </p:spPr>
        </p:pic>
        <p:pic>
          <p:nvPicPr>
            <p:cNvPr id="25" name="Picture 24" descr="A close up of a brain&#10;&#10;Description automatically generated">
              <a:extLst>
                <a:ext uri="{FF2B5EF4-FFF2-40B4-BE49-F238E27FC236}">
                  <a16:creationId xmlns:a16="http://schemas.microsoft.com/office/drawing/2014/main" id="{578B5341-943E-C6C6-D122-78B3F7A0CA9D}"/>
                </a:ext>
              </a:extLst>
            </p:cNvPr>
            <p:cNvPicPr>
              <a:picLocks noChangeAspect="1"/>
            </p:cNvPicPr>
            <p:nvPr/>
          </p:nvPicPr>
          <p:blipFill>
            <a:blip r:embed="rId2"/>
            <a:srcRect l="29768" r="27834"/>
            <a:stretch/>
          </p:blipFill>
          <p:spPr>
            <a:xfrm>
              <a:off x="1513403" y="4520405"/>
              <a:ext cx="1686010" cy="1325563"/>
            </a:xfrm>
            <a:prstGeom prst="rect">
              <a:avLst/>
            </a:prstGeom>
          </p:spPr>
        </p:pic>
        <p:pic>
          <p:nvPicPr>
            <p:cNvPr id="26" name="Picture 25" descr="A close up of a brain&#10;&#10;Description automatically generated">
              <a:extLst>
                <a:ext uri="{FF2B5EF4-FFF2-40B4-BE49-F238E27FC236}">
                  <a16:creationId xmlns:a16="http://schemas.microsoft.com/office/drawing/2014/main" id="{47C1B44B-B9B4-FB29-99AD-255F96E8EFA2}"/>
                </a:ext>
              </a:extLst>
            </p:cNvPr>
            <p:cNvPicPr>
              <a:picLocks noChangeAspect="1"/>
            </p:cNvPicPr>
            <p:nvPr/>
          </p:nvPicPr>
          <p:blipFill>
            <a:blip r:embed="rId2"/>
            <a:srcRect l="29768" r="27834"/>
            <a:stretch/>
          </p:blipFill>
          <p:spPr>
            <a:xfrm>
              <a:off x="1906195" y="4842945"/>
              <a:ext cx="1686010" cy="1325563"/>
            </a:xfrm>
            <a:prstGeom prst="rect">
              <a:avLst/>
            </a:prstGeom>
          </p:spPr>
        </p:pic>
      </p:grpSp>
      <p:grpSp>
        <p:nvGrpSpPr>
          <p:cNvPr id="27" name="Group 26">
            <a:extLst>
              <a:ext uri="{FF2B5EF4-FFF2-40B4-BE49-F238E27FC236}">
                <a16:creationId xmlns:a16="http://schemas.microsoft.com/office/drawing/2014/main" id="{02D70626-DA97-0734-1BEE-659EE33BDFF4}"/>
              </a:ext>
            </a:extLst>
          </p:cNvPr>
          <p:cNvGrpSpPr/>
          <p:nvPr/>
        </p:nvGrpSpPr>
        <p:grpSpPr>
          <a:xfrm>
            <a:off x="8899469" y="4024879"/>
            <a:ext cx="3158192" cy="2756976"/>
            <a:chOff x="8901962" y="3735899"/>
            <a:chExt cx="3158192" cy="2756976"/>
          </a:xfrm>
        </p:grpSpPr>
        <p:pic>
          <p:nvPicPr>
            <p:cNvPr id="28" name="Picture 27" descr="A colorful object with black background&#10;&#10;Description automatically generated">
              <a:extLst>
                <a:ext uri="{FF2B5EF4-FFF2-40B4-BE49-F238E27FC236}">
                  <a16:creationId xmlns:a16="http://schemas.microsoft.com/office/drawing/2014/main" id="{E8786B99-CD3D-4B3F-5ADA-135C4DBFD7E4}"/>
                </a:ext>
              </a:extLst>
            </p:cNvPr>
            <p:cNvPicPr>
              <a:picLocks noChangeAspect="1"/>
            </p:cNvPicPr>
            <p:nvPr/>
          </p:nvPicPr>
          <p:blipFill>
            <a:blip r:embed="rId3"/>
            <a:srcRect l="28552" r="28349"/>
            <a:stretch/>
          </p:blipFill>
          <p:spPr>
            <a:xfrm>
              <a:off x="8901962" y="3735899"/>
              <a:ext cx="1572000" cy="1280972"/>
            </a:xfrm>
            <a:prstGeom prst="rect">
              <a:avLst/>
            </a:prstGeom>
          </p:spPr>
        </p:pic>
        <p:pic>
          <p:nvPicPr>
            <p:cNvPr id="29" name="Picture 28" descr="A colorful object with black background&#10;&#10;Description automatically generated">
              <a:extLst>
                <a:ext uri="{FF2B5EF4-FFF2-40B4-BE49-F238E27FC236}">
                  <a16:creationId xmlns:a16="http://schemas.microsoft.com/office/drawing/2014/main" id="{CEE16C95-B256-7BC5-5AD0-7C390FF75D19}"/>
                </a:ext>
              </a:extLst>
            </p:cNvPr>
            <p:cNvPicPr>
              <a:picLocks noChangeAspect="1"/>
            </p:cNvPicPr>
            <p:nvPr/>
          </p:nvPicPr>
          <p:blipFill>
            <a:blip r:embed="rId3"/>
            <a:srcRect l="28552" r="28349"/>
            <a:stretch/>
          </p:blipFill>
          <p:spPr>
            <a:xfrm>
              <a:off x="9253367" y="4061241"/>
              <a:ext cx="1572000" cy="1280972"/>
            </a:xfrm>
            <a:prstGeom prst="rect">
              <a:avLst/>
            </a:prstGeom>
          </p:spPr>
        </p:pic>
        <p:pic>
          <p:nvPicPr>
            <p:cNvPr id="30" name="Picture 29" descr="A colorful object with black background&#10;&#10;Description automatically generated">
              <a:extLst>
                <a:ext uri="{FF2B5EF4-FFF2-40B4-BE49-F238E27FC236}">
                  <a16:creationId xmlns:a16="http://schemas.microsoft.com/office/drawing/2014/main" id="{CB0DB5BC-6AAF-86D8-6E3E-20A976710743}"/>
                </a:ext>
              </a:extLst>
            </p:cNvPr>
            <p:cNvPicPr>
              <a:picLocks noChangeAspect="1"/>
            </p:cNvPicPr>
            <p:nvPr/>
          </p:nvPicPr>
          <p:blipFill>
            <a:blip r:embed="rId3"/>
            <a:srcRect l="28552" r="28349"/>
            <a:stretch/>
          </p:blipFill>
          <p:spPr>
            <a:xfrm>
              <a:off x="9715630" y="4458469"/>
              <a:ext cx="1572000" cy="1280972"/>
            </a:xfrm>
            <a:prstGeom prst="rect">
              <a:avLst/>
            </a:prstGeom>
          </p:spPr>
        </p:pic>
        <p:pic>
          <p:nvPicPr>
            <p:cNvPr id="31" name="Picture 30" descr="A colorful object with black background&#10;&#10;Description automatically generated">
              <a:extLst>
                <a:ext uri="{FF2B5EF4-FFF2-40B4-BE49-F238E27FC236}">
                  <a16:creationId xmlns:a16="http://schemas.microsoft.com/office/drawing/2014/main" id="{13C644DF-4085-AB47-1111-5B23C6362300}"/>
                </a:ext>
              </a:extLst>
            </p:cNvPr>
            <p:cNvPicPr>
              <a:picLocks noChangeAspect="1"/>
            </p:cNvPicPr>
            <p:nvPr/>
          </p:nvPicPr>
          <p:blipFill>
            <a:blip r:embed="rId3"/>
            <a:srcRect l="28552" r="28349"/>
            <a:stretch/>
          </p:blipFill>
          <p:spPr>
            <a:xfrm>
              <a:off x="10123261" y="4835186"/>
              <a:ext cx="1572000" cy="1280972"/>
            </a:xfrm>
            <a:prstGeom prst="rect">
              <a:avLst/>
            </a:prstGeom>
          </p:spPr>
        </p:pic>
        <p:pic>
          <p:nvPicPr>
            <p:cNvPr id="32" name="Picture 31" descr="A colorful object with black background&#10;&#10;Description automatically generated">
              <a:extLst>
                <a:ext uri="{FF2B5EF4-FFF2-40B4-BE49-F238E27FC236}">
                  <a16:creationId xmlns:a16="http://schemas.microsoft.com/office/drawing/2014/main" id="{7DF015A2-0244-D95D-D6FA-D90F84A99FD6}"/>
                </a:ext>
              </a:extLst>
            </p:cNvPr>
            <p:cNvPicPr>
              <a:picLocks noChangeAspect="1"/>
            </p:cNvPicPr>
            <p:nvPr/>
          </p:nvPicPr>
          <p:blipFill>
            <a:blip r:embed="rId3"/>
            <a:srcRect l="28552" r="28349"/>
            <a:stretch/>
          </p:blipFill>
          <p:spPr>
            <a:xfrm>
              <a:off x="10488154" y="5211903"/>
              <a:ext cx="1572000" cy="1280972"/>
            </a:xfrm>
            <a:prstGeom prst="rect">
              <a:avLst/>
            </a:prstGeom>
          </p:spPr>
        </p:pic>
      </p:grpSp>
      <p:sp>
        <p:nvSpPr>
          <p:cNvPr id="33" name="Right Arrow 32">
            <a:extLst>
              <a:ext uri="{FF2B5EF4-FFF2-40B4-BE49-F238E27FC236}">
                <a16:creationId xmlns:a16="http://schemas.microsoft.com/office/drawing/2014/main" id="{F26088DB-E354-697B-37FC-EFB07ED33DC8}"/>
              </a:ext>
            </a:extLst>
          </p:cNvPr>
          <p:cNvSpPr/>
          <p:nvPr/>
        </p:nvSpPr>
        <p:spPr>
          <a:xfrm rot="20049333">
            <a:off x="2077924" y="2701296"/>
            <a:ext cx="1466490" cy="2888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A187F122-AEF7-1784-86E1-0E3FF61B805D}"/>
              </a:ext>
            </a:extLst>
          </p:cNvPr>
          <p:cNvSpPr/>
          <p:nvPr/>
        </p:nvSpPr>
        <p:spPr>
          <a:xfrm rot="20049333">
            <a:off x="2421261" y="3132649"/>
            <a:ext cx="1466490" cy="2888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a:extLst>
              <a:ext uri="{FF2B5EF4-FFF2-40B4-BE49-F238E27FC236}">
                <a16:creationId xmlns:a16="http://schemas.microsoft.com/office/drawing/2014/main" id="{447FB309-61BD-0CEB-6BD9-648833EF45EE}"/>
              </a:ext>
            </a:extLst>
          </p:cNvPr>
          <p:cNvSpPr/>
          <p:nvPr/>
        </p:nvSpPr>
        <p:spPr>
          <a:xfrm rot="20049333">
            <a:off x="2797986" y="3563027"/>
            <a:ext cx="1466490" cy="2888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4EC238DB-0F79-711D-F77B-5F42AF3E5238}"/>
              </a:ext>
            </a:extLst>
          </p:cNvPr>
          <p:cNvSpPr/>
          <p:nvPr/>
        </p:nvSpPr>
        <p:spPr>
          <a:xfrm rot="20049333">
            <a:off x="3209395" y="3959565"/>
            <a:ext cx="1466490" cy="2888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a:extLst>
              <a:ext uri="{FF2B5EF4-FFF2-40B4-BE49-F238E27FC236}">
                <a16:creationId xmlns:a16="http://schemas.microsoft.com/office/drawing/2014/main" id="{47BF9C8C-8F08-818B-DA95-EDBDB1FEBDE1}"/>
              </a:ext>
            </a:extLst>
          </p:cNvPr>
          <p:cNvSpPr/>
          <p:nvPr/>
        </p:nvSpPr>
        <p:spPr>
          <a:xfrm rot="20049333">
            <a:off x="3606359" y="4335180"/>
            <a:ext cx="1466490" cy="2888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a:extLst>
              <a:ext uri="{FF2B5EF4-FFF2-40B4-BE49-F238E27FC236}">
                <a16:creationId xmlns:a16="http://schemas.microsoft.com/office/drawing/2014/main" id="{73AE62A8-56A4-45E9-1B52-14AD564B447B}"/>
              </a:ext>
            </a:extLst>
          </p:cNvPr>
          <p:cNvSpPr/>
          <p:nvPr/>
        </p:nvSpPr>
        <p:spPr>
          <a:xfrm rot="2859056">
            <a:off x="6996968" y="4240091"/>
            <a:ext cx="1466490" cy="2888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a:extLst>
              <a:ext uri="{FF2B5EF4-FFF2-40B4-BE49-F238E27FC236}">
                <a16:creationId xmlns:a16="http://schemas.microsoft.com/office/drawing/2014/main" id="{2F6C1016-77CA-D24B-E334-8E3298167D0D}"/>
              </a:ext>
            </a:extLst>
          </p:cNvPr>
          <p:cNvSpPr/>
          <p:nvPr/>
        </p:nvSpPr>
        <p:spPr>
          <a:xfrm rot="2859056">
            <a:off x="7470554" y="3948097"/>
            <a:ext cx="1466490" cy="2888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a:extLst>
              <a:ext uri="{FF2B5EF4-FFF2-40B4-BE49-F238E27FC236}">
                <a16:creationId xmlns:a16="http://schemas.microsoft.com/office/drawing/2014/main" id="{6631A6EA-2A51-8A59-20D0-08E420B1DD32}"/>
              </a:ext>
            </a:extLst>
          </p:cNvPr>
          <p:cNvSpPr/>
          <p:nvPr/>
        </p:nvSpPr>
        <p:spPr>
          <a:xfrm rot="2859056">
            <a:off x="7650081" y="3255410"/>
            <a:ext cx="1466490" cy="2888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a:extLst>
              <a:ext uri="{FF2B5EF4-FFF2-40B4-BE49-F238E27FC236}">
                <a16:creationId xmlns:a16="http://schemas.microsoft.com/office/drawing/2014/main" id="{0DB7E4AE-DD54-8144-7399-2A63BEF22CD2}"/>
              </a:ext>
            </a:extLst>
          </p:cNvPr>
          <p:cNvSpPr/>
          <p:nvPr/>
        </p:nvSpPr>
        <p:spPr>
          <a:xfrm rot="2859056">
            <a:off x="7977970" y="2873519"/>
            <a:ext cx="1466490" cy="2888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a:extLst>
              <a:ext uri="{FF2B5EF4-FFF2-40B4-BE49-F238E27FC236}">
                <a16:creationId xmlns:a16="http://schemas.microsoft.com/office/drawing/2014/main" id="{811C9260-B81F-6B02-D11A-0FE97B2AD538}"/>
              </a:ext>
            </a:extLst>
          </p:cNvPr>
          <p:cNvSpPr/>
          <p:nvPr/>
        </p:nvSpPr>
        <p:spPr>
          <a:xfrm rot="2859056">
            <a:off x="8250759" y="2388543"/>
            <a:ext cx="1466490" cy="2888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3D3DE4CB-A90C-6052-BB34-4A84D2FD025D}"/>
              </a:ext>
            </a:extLst>
          </p:cNvPr>
          <p:cNvGrpSpPr/>
          <p:nvPr/>
        </p:nvGrpSpPr>
        <p:grpSpPr>
          <a:xfrm>
            <a:off x="4164886" y="1167334"/>
            <a:ext cx="3512789" cy="2125126"/>
            <a:chOff x="713569" y="3422866"/>
            <a:chExt cx="3512789" cy="2125126"/>
          </a:xfrm>
        </p:grpSpPr>
        <p:pic>
          <p:nvPicPr>
            <p:cNvPr id="44" name="Graphic 43" descr="Computer with solid fill">
              <a:extLst>
                <a:ext uri="{FF2B5EF4-FFF2-40B4-BE49-F238E27FC236}">
                  <a16:creationId xmlns:a16="http://schemas.microsoft.com/office/drawing/2014/main" id="{F0268261-9B8B-0C9C-33A3-634764D79293}"/>
                </a:ext>
              </a:extLst>
            </p:cNvPr>
            <p:cNvPicPr>
              <a:picLocks noChangeAspect="1"/>
            </p:cNvPicPr>
            <p:nvPr/>
          </p:nvPicPr>
          <p:blipFill>
            <a:blip r:embed="rId4">
              <a:extLst>
                <a:ext uri="{96DAC541-7B7A-43D3-8B79-37D633B846F1}">
                  <asvg:svgBlip xmlns:asvg="http://schemas.microsoft.com/office/drawing/2016/SVG/main" r:embed="rId5"/>
                </a:ext>
              </a:extLst>
            </a:blip>
            <a:srcRect l="65995"/>
            <a:stretch/>
          </p:blipFill>
          <p:spPr>
            <a:xfrm>
              <a:off x="713569" y="3422866"/>
              <a:ext cx="461078" cy="1325563"/>
            </a:xfrm>
            <a:prstGeom prst="rect">
              <a:avLst/>
            </a:prstGeom>
          </p:spPr>
        </p:pic>
        <p:pic>
          <p:nvPicPr>
            <p:cNvPr id="45" name="Graphic 44" descr="Computer with solid fill">
              <a:extLst>
                <a:ext uri="{FF2B5EF4-FFF2-40B4-BE49-F238E27FC236}">
                  <a16:creationId xmlns:a16="http://schemas.microsoft.com/office/drawing/2014/main" id="{2D72650A-C47D-F8EE-545F-0EF7FE18CC7E}"/>
                </a:ext>
              </a:extLst>
            </p:cNvPr>
            <p:cNvPicPr>
              <a:picLocks noChangeAspect="1"/>
            </p:cNvPicPr>
            <p:nvPr/>
          </p:nvPicPr>
          <p:blipFill>
            <a:blip r:embed="rId4">
              <a:extLst>
                <a:ext uri="{96DAC541-7B7A-43D3-8B79-37D633B846F1}">
                  <asvg:svgBlip xmlns:asvg="http://schemas.microsoft.com/office/drawing/2016/SVG/main" r:embed="rId5"/>
                </a:ext>
              </a:extLst>
            </a:blip>
            <a:srcRect l="65995"/>
            <a:stretch/>
          </p:blipFill>
          <p:spPr>
            <a:xfrm>
              <a:off x="1149528" y="3422866"/>
              <a:ext cx="461078" cy="1325563"/>
            </a:xfrm>
            <a:prstGeom prst="rect">
              <a:avLst/>
            </a:prstGeom>
          </p:spPr>
        </p:pic>
        <p:pic>
          <p:nvPicPr>
            <p:cNvPr id="46" name="Graphic 45" descr="Computer with solid fill">
              <a:extLst>
                <a:ext uri="{FF2B5EF4-FFF2-40B4-BE49-F238E27FC236}">
                  <a16:creationId xmlns:a16="http://schemas.microsoft.com/office/drawing/2014/main" id="{030CE929-68DA-AB5A-BFED-47462B36F9A8}"/>
                </a:ext>
              </a:extLst>
            </p:cNvPr>
            <p:cNvPicPr>
              <a:picLocks noChangeAspect="1"/>
            </p:cNvPicPr>
            <p:nvPr/>
          </p:nvPicPr>
          <p:blipFill>
            <a:blip r:embed="rId4">
              <a:extLst>
                <a:ext uri="{96DAC541-7B7A-43D3-8B79-37D633B846F1}">
                  <asvg:svgBlip xmlns:asvg="http://schemas.microsoft.com/office/drawing/2016/SVG/main" r:embed="rId5"/>
                </a:ext>
              </a:extLst>
            </a:blip>
            <a:srcRect l="65995"/>
            <a:stretch/>
          </p:blipFill>
          <p:spPr>
            <a:xfrm>
              <a:off x="1585487" y="3422866"/>
              <a:ext cx="461078" cy="1325563"/>
            </a:xfrm>
            <a:prstGeom prst="rect">
              <a:avLst/>
            </a:prstGeom>
          </p:spPr>
        </p:pic>
        <p:pic>
          <p:nvPicPr>
            <p:cNvPr id="47" name="Graphic 46" descr="Computer with solid fill">
              <a:extLst>
                <a:ext uri="{FF2B5EF4-FFF2-40B4-BE49-F238E27FC236}">
                  <a16:creationId xmlns:a16="http://schemas.microsoft.com/office/drawing/2014/main" id="{07C2D234-31AC-8334-2C8B-AADB53038A9C}"/>
                </a:ext>
              </a:extLst>
            </p:cNvPr>
            <p:cNvPicPr>
              <a:picLocks noChangeAspect="1"/>
            </p:cNvPicPr>
            <p:nvPr/>
          </p:nvPicPr>
          <p:blipFill>
            <a:blip r:embed="rId4">
              <a:extLst>
                <a:ext uri="{96DAC541-7B7A-43D3-8B79-37D633B846F1}">
                  <asvg:svgBlip xmlns:asvg="http://schemas.microsoft.com/office/drawing/2016/SVG/main" r:embed="rId5"/>
                </a:ext>
              </a:extLst>
            </a:blip>
            <a:srcRect l="65995"/>
            <a:stretch/>
          </p:blipFill>
          <p:spPr>
            <a:xfrm>
              <a:off x="2021446" y="3422866"/>
              <a:ext cx="461078" cy="1325563"/>
            </a:xfrm>
            <a:prstGeom prst="rect">
              <a:avLst/>
            </a:prstGeom>
          </p:spPr>
        </p:pic>
        <p:pic>
          <p:nvPicPr>
            <p:cNvPr id="48" name="Graphic 47" descr="Computer with solid fill">
              <a:extLst>
                <a:ext uri="{FF2B5EF4-FFF2-40B4-BE49-F238E27FC236}">
                  <a16:creationId xmlns:a16="http://schemas.microsoft.com/office/drawing/2014/main" id="{5F6262FC-A29D-AC30-450E-D67EC22132C9}"/>
                </a:ext>
              </a:extLst>
            </p:cNvPr>
            <p:cNvPicPr>
              <a:picLocks noChangeAspect="1"/>
            </p:cNvPicPr>
            <p:nvPr/>
          </p:nvPicPr>
          <p:blipFill>
            <a:blip r:embed="rId4">
              <a:extLst>
                <a:ext uri="{96DAC541-7B7A-43D3-8B79-37D633B846F1}">
                  <asvg:svgBlip xmlns:asvg="http://schemas.microsoft.com/office/drawing/2016/SVG/main" r:embed="rId5"/>
                </a:ext>
              </a:extLst>
            </a:blip>
            <a:srcRect l="65995"/>
            <a:stretch/>
          </p:blipFill>
          <p:spPr>
            <a:xfrm>
              <a:off x="2457405" y="3422866"/>
              <a:ext cx="461078" cy="1325563"/>
            </a:xfrm>
            <a:prstGeom prst="rect">
              <a:avLst/>
            </a:prstGeom>
          </p:spPr>
        </p:pic>
        <p:pic>
          <p:nvPicPr>
            <p:cNvPr id="49" name="Graphic 48" descr="Computer with solid fill">
              <a:extLst>
                <a:ext uri="{FF2B5EF4-FFF2-40B4-BE49-F238E27FC236}">
                  <a16:creationId xmlns:a16="http://schemas.microsoft.com/office/drawing/2014/main" id="{6376FCA2-1803-DD5A-07B0-F37C0796F702}"/>
                </a:ext>
              </a:extLst>
            </p:cNvPr>
            <p:cNvPicPr>
              <a:picLocks noChangeAspect="1"/>
            </p:cNvPicPr>
            <p:nvPr/>
          </p:nvPicPr>
          <p:blipFill>
            <a:blip r:embed="rId4">
              <a:extLst>
                <a:ext uri="{96DAC541-7B7A-43D3-8B79-37D633B846F1}">
                  <asvg:svgBlip xmlns:asvg="http://schemas.microsoft.com/office/drawing/2016/SVG/main" r:embed="rId5"/>
                </a:ext>
              </a:extLst>
            </a:blip>
            <a:srcRect l="65995"/>
            <a:stretch/>
          </p:blipFill>
          <p:spPr>
            <a:xfrm>
              <a:off x="2893364" y="3422866"/>
              <a:ext cx="461078" cy="1325563"/>
            </a:xfrm>
            <a:prstGeom prst="rect">
              <a:avLst/>
            </a:prstGeom>
          </p:spPr>
        </p:pic>
        <p:pic>
          <p:nvPicPr>
            <p:cNvPr id="50" name="Graphic 49" descr="Computer with solid fill">
              <a:extLst>
                <a:ext uri="{FF2B5EF4-FFF2-40B4-BE49-F238E27FC236}">
                  <a16:creationId xmlns:a16="http://schemas.microsoft.com/office/drawing/2014/main" id="{494082E8-8867-C81E-6529-6330603BEAE7}"/>
                </a:ext>
              </a:extLst>
            </p:cNvPr>
            <p:cNvPicPr>
              <a:picLocks noChangeAspect="1"/>
            </p:cNvPicPr>
            <p:nvPr/>
          </p:nvPicPr>
          <p:blipFill>
            <a:blip r:embed="rId4">
              <a:extLst>
                <a:ext uri="{96DAC541-7B7A-43D3-8B79-37D633B846F1}">
                  <asvg:svgBlip xmlns:asvg="http://schemas.microsoft.com/office/drawing/2016/SVG/main" r:embed="rId5"/>
                </a:ext>
              </a:extLst>
            </a:blip>
            <a:srcRect l="65995"/>
            <a:stretch/>
          </p:blipFill>
          <p:spPr>
            <a:xfrm>
              <a:off x="3329323" y="3422866"/>
              <a:ext cx="461078" cy="1325563"/>
            </a:xfrm>
            <a:prstGeom prst="rect">
              <a:avLst/>
            </a:prstGeom>
          </p:spPr>
        </p:pic>
        <p:pic>
          <p:nvPicPr>
            <p:cNvPr id="51" name="Graphic 50" descr="Computer with solid fill">
              <a:extLst>
                <a:ext uri="{FF2B5EF4-FFF2-40B4-BE49-F238E27FC236}">
                  <a16:creationId xmlns:a16="http://schemas.microsoft.com/office/drawing/2014/main" id="{3188A581-C855-2A6B-423F-1E504AABAA50}"/>
                </a:ext>
              </a:extLst>
            </p:cNvPr>
            <p:cNvPicPr>
              <a:picLocks noChangeAspect="1"/>
            </p:cNvPicPr>
            <p:nvPr/>
          </p:nvPicPr>
          <p:blipFill>
            <a:blip r:embed="rId4">
              <a:extLst>
                <a:ext uri="{96DAC541-7B7A-43D3-8B79-37D633B846F1}">
                  <asvg:svgBlip xmlns:asvg="http://schemas.microsoft.com/office/drawing/2016/SVG/main" r:embed="rId5"/>
                </a:ext>
              </a:extLst>
            </a:blip>
            <a:srcRect l="65995"/>
            <a:stretch/>
          </p:blipFill>
          <p:spPr>
            <a:xfrm>
              <a:off x="3765280" y="3422866"/>
              <a:ext cx="461078" cy="1325563"/>
            </a:xfrm>
            <a:prstGeom prst="rect">
              <a:avLst/>
            </a:prstGeom>
          </p:spPr>
        </p:pic>
        <p:pic>
          <p:nvPicPr>
            <p:cNvPr id="52" name="Graphic 51" descr="Computer with solid fill">
              <a:extLst>
                <a:ext uri="{FF2B5EF4-FFF2-40B4-BE49-F238E27FC236}">
                  <a16:creationId xmlns:a16="http://schemas.microsoft.com/office/drawing/2014/main" id="{B820E7CE-95A1-D31C-599D-EF4DA76DBA71}"/>
                </a:ext>
              </a:extLst>
            </p:cNvPr>
            <p:cNvPicPr>
              <a:picLocks noChangeAspect="1"/>
            </p:cNvPicPr>
            <p:nvPr/>
          </p:nvPicPr>
          <p:blipFill>
            <a:blip r:embed="rId4">
              <a:extLst>
                <a:ext uri="{96DAC541-7B7A-43D3-8B79-37D633B846F1}">
                  <asvg:svgBlip xmlns:asvg="http://schemas.microsoft.com/office/drawing/2016/SVG/main" r:embed="rId5"/>
                </a:ext>
              </a:extLst>
            </a:blip>
            <a:srcRect l="65995"/>
            <a:stretch/>
          </p:blipFill>
          <p:spPr>
            <a:xfrm>
              <a:off x="713569" y="4222429"/>
              <a:ext cx="461078" cy="1325563"/>
            </a:xfrm>
            <a:prstGeom prst="rect">
              <a:avLst/>
            </a:prstGeom>
          </p:spPr>
        </p:pic>
        <p:pic>
          <p:nvPicPr>
            <p:cNvPr id="53" name="Graphic 52" descr="Computer with solid fill">
              <a:extLst>
                <a:ext uri="{FF2B5EF4-FFF2-40B4-BE49-F238E27FC236}">
                  <a16:creationId xmlns:a16="http://schemas.microsoft.com/office/drawing/2014/main" id="{F4EDD3A1-E1F7-12A4-EADC-2D196C6B8AF0}"/>
                </a:ext>
              </a:extLst>
            </p:cNvPr>
            <p:cNvPicPr>
              <a:picLocks noChangeAspect="1"/>
            </p:cNvPicPr>
            <p:nvPr/>
          </p:nvPicPr>
          <p:blipFill>
            <a:blip r:embed="rId4">
              <a:extLst>
                <a:ext uri="{96DAC541-7B7A-43D3-8B79-37D633B846F1}">
                  <asvg:svgBlip xmlns:asvg="http://schemas.microsoft.com/office/drawing/2016/SVG/main" r:embed="rId5"/>
                </a:ext>
              </a:extLst>
            </a:blip>
            <a:srcRect l="65995"/>
            <a:stretch/>
          </p:blipFill>
          <p:spPr>
            <a:xfrm>
              <a:off x="1149528" y="4222429"/>
              <a:ext cx="461078" cy="1325563"/>
            </a:xfrm>
            <a:prstGeom prst="rect">
              <a:avLst/>
            </a:prstGeom>
          </p:spPr>
        </p:pic>
        <p:pic>
          <p:nvPicPr>
            <p:cNvPr id="54" name="Graphic 53" descr="Computer with solid fill">
              <a:extLst>
                <a:ext uri="{FF2B5EF4-FFF2-40B4-BE49-F238E27FC236}">
                  <a16:creationId xmlns:a16="http://schemas.microsoft.com/office/drawing/2014/main" id="{7CC9FC3C-6F81-3FBC-994C-1F1495D9142D}"/>
                </a:ext>
              </a:extLst>
            </p:cNvPr>
            <p:cNvPicPr>
              <a:picLocks noChangeAspect="1"/>
            </p:cNvPicPr>
            <p:nvPr/>
          </p:nvPicPr>
          <p:blipFill>
            <a:blip r:embed="rId4">
              <a:extLst>
                <a:ext uri="{96DAC541-7B7A-43D3-8B79-37D633B846F1}">
                  <asvg:svgBlip xmlns:asvg="http://schemas.microsoft.com/office/drawing/2016/SVG/main" r:embed="rId5"/>
                </a:ext>
              </a:extLst>
            </a:blip>
            <a:srcRect l="65995"/>
            <a:stretch/>
          </p:blipFill>
          <p:spPr>
            <a:xfrm>
              <a:off x="1585487" y="4222429"/>
              <a:ext cx="461078" cy="1325563"/>
            </a:xfrm>
            <a:prstGeom prst="rect">
              <a:avLst/>
            </a:prstGeom>
          </p:spPr>
        </p:pic>
        <p:pic>
          <p:nvPicPr>
            <p:cNvPr id="55" name="Graphic 54" descr="Computer with solid fill">
              <a:extLst>
                <a:ext uri="{FF2B5EF4-FFF2-40B4-BE49-F238E27FC236}">
                  <a16:creationId xmlns:a16="http://schemas.microsoft.com/office/drawing/2014/main" id="{5E843530-AF64-3C95-2D1B-8FBD054F3125}"/>
                </a:ext>
              </a:extLst>
            </p:cNvPr>
            <p:cNvPicPr>
              <a:picLocks noChangeAspect="1"/>
            </p:cNvPicPr>
            <p:nvPr/>
          </p:nvPicPr>
          <p:blipFill>
            <a:blip r:embed="rId4">
              <a:extLst>
                <a:ext uri="{96DAC541-7B7A-43D3-8B79-37D633B846F1}">
                  <asvg:svgBlip xmlns:asvg="http://schemas.microsoft.com/office/drawing/2016/SVG/main" r:embed="rId5"/>
                </a:ext>
              </a:extLst>
            </a:blip>
            <a:srcRect l="65995"/>
            <a:stretch/>
          </p:blipFill>
          <p:spPr>
            <a:xfrm>
              <a:off x="2021446" y="4222429"/>
              <a:ext cx="461078" cy="1325563"/>
            </a:xfrm>
            <a:prstGeom prst="rect">
              <a:avLst/>
            </a:prstGeom>
          </p:spPr>
        </p:pic>
        <p:pic>
          <p:nvPicPr>
            <p:cNvPr id="56" name="Graphic 55" descr="Computer with solid fill">
              <a:extLst>
                <a:ext uri="{FF2B5EF4-FFF2-40B4-BE49-F238E27FC236}">
                  <a16:creationId xmlns:a16="http://schemas.microsoft.com/office/drawing/2014/main" id="{BE876D16-BF93-934B-68D3-FA5729818300}"/>
                </a:ext>
              </a:extLst>
            </p:cNvPr>
            <p:cNvPicPr>
              <a:picLocks noChangeAspect="1"/>
            </p:cNvPicPr>
            <p:nvPr/>
          </p:nvPicPr>
          <p:blipFill>
            <a:blip r:embed="rId4">
              <a:extLst>
                <a:ext uri="{96DAC541-7B7A-43D3-8B79-37D633B846F1}">
                  <asvg:svgBlip xmlns:asvg="http://schemas.microsoft.com/office/drawing/2016/SVG/main" r:embed="rId5"/>
                </a:ext>
              </a:extLst>
            </a:blip>
            <a:srcRect l="65995"/>
            <a:stretch/>
          </p:blipFill>
          <p:spPr>
            <a:xfrm>
              <a:off x="2457405" y="4222429"/>
              <a:ext cx="461078" cy="1325563"/>
            </a:xfrm>
            <a:prstGeom prst="rect">
              <a:avLst/>
            </a:prstGeom>
          </p:spPr>
        </p:pic>
        <p:pic>
          <p:nvPicPr>
            <p:cNvPr id="57" name="Graphic 56" descr="Computer with solid fill">
              <a:extLst>
                <a:ext uri="{FF2B5EF4-FFF2-40B4-BE49-F238E27FC236}">
                  <a16:creationId xmlns:a16="http://schemas.microsoft.com/office/drawing/2014/main" id="{369627C8-2E7C-17B6-C470-7808F54E531D}"/>
                </a:ext>
              </a:extLst>
            </p:cNvPr>
            <p:cNvPicPr>
              <a:picLocks noChangeAspect="1"/>
            </p:cNvPicPr>
            <p:nvPr/>
          </p:nvPicPr>
          <p:blipFill>
            <a:blip r:embed="rId4">
              <a:extLst>
                <a:ext uri="{96DAC541-7B7A-43D3-8B79-37D633B846F1}">
                  <asvg:svgBlip xmlns:asvg="http://schemas.microsoft.com/office/drawing/2016/SVG/main" r:embed="rId5"/>
                </a:ext>
              </a:extLst>
            </a:blip>
            <a:srcRect l="65995"/>
            <a:stretch/>
          </p:blipFill>
          <p:spPr>
            <a:xfrm>
              <a:off x="2893364" y="4222429"/>
              <a:ext cx="461078" cy="1325563"/>
            </a:xfrm>
            <a:prstGeom prst="rect">
              <a:avLst/>
            </a:prstGeom>
          </p:spPr>
        </p:pic>
        <p:pic>
          <p:nvPicPr>
            <p:cNvPr id="58" name="Graphic 57" descr="Computer with solid fill">
              <a:extLst>
                <a:ext uri="{FF2B5EF4-FFF2-40B4-BE49-F238E27FC236}">
                  <a16:creationId xmlns:a16="http://schemas.microsoft.com/office/drawing/2014/main" id="{5A4420B2-A162-5BC6-48E4-EFB16AA9DC7D}"/>
                </a:ext>
              </a:extLst>
            </p:cNvPr>
            <p:cNvPicPr>
              <a:picLocks noChangeAspect="1"/>
            </p:cNvPicPr>
            <p:nvPr/>
          </p:nvPicPr>
          <p:blipFill>
            <a:blip r:embed="rId4">
              <a:extLst>
                <a:ext uri="{96DAC541-7B7A-43D3-8B79-37D633B846F1}">
                  <asvg:svgBlip xmlns:asvg="http://schemas.microsoft.com/office/drawing/2016/SVG/main" r:embed="rId5"/>
                </a:ext>
              </a:extLst>
            </a:blip>
            <a:srcRect l="65995"/>
            <a:stretch/>
          </p:blipFill>
          <p:spPr>
            <a:xfrm>
              <a:off x="3329323" y="4222429"/>
              <a:ext cx="461078" cy="1325563"/>
            </a:xfrm>
            <a:prstGeom prst="rect">
              <a:avLst/>
            </a:prstGeom>
          </p:spPr>
        </p:pic>
        <p:pic>
          <p:nvPicPr>
            <p:cNvPr id="59" name="Graphic 58" descr="Computer with solid fill">
              <a:extLst>
                <a:ext uri="{FF2B5EF4-FFF2-40B4-BE49-F238E27FC236}">
                  <a16:creationId xmlns:a16="http://schemas.microsoft.com/office/drawing/2014/main" id="{977A805E-4B09-3861-9F5E-ECACA8C1FA68}"/>
                </a:ext>
              </a:extLst>
            </p:cNvPr>
            <p:cNvPicPr>
              <a:picLocks noChangeAspect="1"/>
            </p:cNvPicPr>
            <p:nvPr/>
          </p:nvPicPr>
          <p:blipFill>
            <a:blip r:embed="rId4">
              <a:extLst>
                <a:ext uri="{96DAC541-7B7A-43D3-8B79-37D633B846F1}">
                  <asvg:svgBlip xmlns:asvg="http://schemas.microsoft.com/office/drawing/2016/SVG/main" r:embed="rId5"/>
                </a:ext>
              </a:extLst>
            </a:blip>
            <a:srcRect l="65995"/>
            <a:stretch/>
          </p:blipFill>
          <p:spPr>
            <a:xfrm>
              <a:off x="3765280" y="4222429"/>
              <a:ext cx="461078" cy="1325563"/>
            </a:xfrm>
            <a:prstGeom prst="rect">
              <a:avLst/>
            </a:prstGeom>
          </p:spPr>
        </p:pic>
      </p:grpSp>
      <p:sp>
        <p:nvSpPr>
          <p:cNvPr id="60" name="TextBox 59">
            <a:extLst>
              <a:ext uri="{FF2B5EF4-FFF2-40B4-BE49-F238E27FC236}">
                <a16:creationId xmlns:a16="http://schemas.microsoft.com/office/drawing/2014/main" id="{0470DD8D-84A0-9CDD-16BF-4D9568F02C74}"/>
              </a:ext>
            </a:extLst>
          </p:cNvPr>
          <p:cNvSpPr txBox="1"/>
          <p:nvPr/>
        </p:nvSpPr>
        <p:spPr>
          <a:xfrm>
            <a:off x="4774656" y="3543592"/>
            <a:ext cx="2365298" cy="461665"/>
          </a:xfrm>
          <a:prstGeom prst="rect">
            <a:avLst/>
          </a:prstGeom>
          <a:noFill/>
        </p:spPr>
        <p:txBody>
          <a:bodyPr wrap="square" rtlCol="0">
            <a:spAutoFit/>
          </a:bodyPr>
          <a:lstStyle/>
          <a:p>
            <a:pPr algn="ctr"/>
            <a:r>
              <a:rPr lang="en-US" sz="2400" dirty="0"/>
              <a:t>The SCC</a:t>
            </a:r>
          </a:p>
        </p:txBody>
      </p:sp>
      <p:sp>
        <p:nvSpPr>
          <p:cNvPr id="4" name="Slide Number Placeholder 3">
            <a:extLst>
              <a:ext uri="{FF2B5EF4-FFF2-40B4-BE49-F238E27FC236}">
                <a16:creationId xmlns:a16="http://schemas.microsoft.com/office/drawing/2014/main" id="{0EBFC99D-BC5F-D511-90CB-964181D1AF2E}"/>
              </a:ext>
            </a:extLst>
          </p:cNvPr>
          <p:cNvSpPr>
            <a:spLocks noGrp="1"/>
          </p:cNvSpPr>
          <p:nvPr>
            <p:ph type="sldNum" sz="quarter" idx="12"/>
          </p:nvPr>
        </p:nvSpPr>
        <p:spPr/>
        <p:txBody>
          <a:bodyPr/>
          <a:lstStyle/>
          <a:p>
            <a:fld id="{F606742C-631A-CB4E-A490-45C4369C55E7}" type="slidenum">
              <a:rPr lang="en-US" smtClean="0"/>
              <a:t>17</a:t>
            </a:fld>
            <a:endParaRPr lang="en-US"/>
          </a:p>
        </p:txBody>
      </p:sp>
    </p:spTree>
    <p:extLst>
      <p:ext uri="{BB962C8B-B14F-4D97-AF65-F5344CB8AC3E}">
        <p14:creationId xmlns:p14="http://schemas.microsoft.com/office/powerpoint/2010/main" val="2812360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50577-F098-21CF-080F-FA91F9844A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44A7AC-5263-D2C8-6917-C3A74D9015BF}"/>
              </a:ext>
            </a:extLst>
          </p:cNvPr>
          <p:cNvSpPr>
            <a:spLocks noGrp="1"/>
          </p:cNvSpPr>
          <p:nvPr>
            <p:ph type="title"/>
          </p:nvPr>
        </p:nvSpPr>
        <p:spPr/>
        <p:txBody>
          <a:bodyPr/>
          <a:lstStyle/>
          <a:p>
            <a:r>
              <a:rPr lang="en-US" dirty="0"/>
              <a:t>Why the SCC?</a:t>
            </a:r>
          </a:p>
        </p:txBody>
      </p:sp>
      <p:grpSp>
        <p:nvGrpSpPr>
          <p:cNvPr id="3" name="Group 2">
            <a:extLst>
              <a:ext uri="{FF2B5EF4-FFF2-40B4-BE49-F238E27FC236}">
                <a16:creationId xmlns:a16="http://schemas.microsoft.com/office/drawing/2014/main" id="{714A329F-F7F4-773A-CBBE-E64AE4AF998D}"/>
              </a:ext>
            </a:extLst>
          </p:cNvPr>
          <p:cNvGrpSpPr/>
          <p:nvPr/>
        </p:nvGrpSpPr>
        <p:grpSpPr>
          <a:xfrm>
            <a:off x="262082" y="3562678"/>
            <a:ext cx="3257407" cy="2830239"/>
            <a:chOff x="334798" y="3338269"/>
            <a:chExt cx="3257407" cy="2830239"/>
          </a:xfrm>
        </p:grpSpPr>
        <p:pic>
          <p:nvPicPr>
            <p:cNvPr id="6" name="Picture 5" descr="A close up of a brain&#10;&#10;Description automatically generated">
              <a:extLst>
                <a:ext uri="{FF2B5EF4-FFF2-40B4-BE49-F238E27FC236}">
                  <a16:creationId xmlns:a16="http://schemas.microsoft.com/office/drawing/2014/main" id="{B6134F53-BF9A-6628-2DFC-D6367CE86AAA}"/>
                </a:ext>
              </a:extLst>
            </p:cNvPr>
            <p:cNvPicPr>
              <a:picLocks noChangeAspect="1"/>
            </p:cNvPicPr>
            <p:nvPr/>
          </p:nvPicPr>
          <p:blipFill>
            <a:blip r:embed="rId3"/>
            <a:srcRect l="29768" r="27834"/>
            <a:stretch/>
          </p:blipFill>
          <p:spPr>
            <a:xfrm>
              <a:off x="334798" y="3338269"/>
              <a:ext cx="1686010" cy="1325563"/>
            </a:xfrm>
            <a:prstGeom prst="rect">
              <a:avLst/>
            </a:prstGeom>
          </p:spPr>
        </p:pic>
        <p:pic>
          <p:nvPicPr>
            <p:cNvPr id="23" name="Picture 22" descr="A close up of a brain&#10;&#10;Description automatically generated">
              <a:extLst>
                <a:ext uri="{FF2B5EF4-FFF2-40B4-BE49-F238E27FC236}">
                  <a16:creationId xmlns:a16="http://schemas.microsoft.com/office/drawing/2014/main" id="{8C7479AD-4133-F44B-021B-FB0A2DCBAFCE}"/>
                </a:ext>
              </a:extLst>
            </p:cNvPr>
            <p:cNvPicPr>
              <a:picLocks noChangeAspect="1"/>
            </p:cNvPicPr>
            <p:nvPr/>
          </p:nvPicPr>
          <p:blipFill>
            <a:blip r:embed="rId3"/>
            <a:srcRect l="29768" r="27834"/>
            <a:stretch/>
          </p:blipFill>
          <p:spPr>
            <a:xfrm>
              <a:off x="698994" y="3675709"/>
              <a:ext cx="1686010" cy="1325563"/>
            </a:xfrm>
            <a:prstGeom prst="rect">
              <a:avLst/>
            </a:prstGeom>
          </p:spPr>
        </p:pic>
        <p:pic>
          <p:nvPicPr>
            <p:cNvPr id="24" name="Picture 23" descr="A close up of a brain&#10;&#10;Description automatically generated">
              <a:extLst>
                <a:ext uri="{FF2B5EF4-FFF2-40B4-BE49-F238E27FC236}">
                  <a16:creationId xmlns:a16="http://schemas.microsoft.com/office/drawing/2014/main" id="{EF0C354A-9972-7242-A349-268CB378142F}"/>
                </a:ext>
              </a:extLst>
            </p:cNvPr>
            <p:cNvPicPr>
              <a:picLocks noChangeAspect="1"/>
            </p:cNvPicPr>
            <p:nvPr/>
          </p:nvPicPr>
          <p:blipFill>
            <a:blip r:embed="rId3"/>
            <a:srcRect l="29768" r="27834"/>
            <a:stretch/>
          </p:blipFill>
          <p:spPr>
            <a:xfrm>
              <a:off x="1101994" y="4127800"/>
              <a:ext cx="1686010" cy="1325563"/>
            </a:xfrm>
            <a:prstGeom prst="rect">
              <a:avLst/>
            </a:prstGeom>
          </p:spPr>
        </p:pic>
        <p:pic>
          <p:nvPicPr>
            <p:cNvPr id="25" name="Picture 24" descr="A close up of a brain&#10;&#10;Description automatically generated">
              <a:extLst>
                <a:ext uri="{FF2B5EF4-FFF2-40B4-BE49-F238E27FC236}">
                  <a16:creationId xmlns:a16="http://schemas.microsoft.com/office/drawing/2014/main" id="{37D541E2-4677-29B1-E062-E3005B0941AC}"/>
                </a:ext>
              </a:extLst>
            </p:cNvPr>
            <p:cNvPicPr>
              <a:picLocks noChangeAspect="1"/>
            </p:cNvPicPr>
            <p:nvPr/>
          </p:nvPicPr>
          <p:blipFill>
            <a:blip r:embed="rId3"/>
            <a:srcRect l="29768" r="27834"/>
            <a:stretch/>
          </p:blipFill>
          <p:spPr>
            <a:xfrm>
              <a:off x="1513403" y="4520405"/>
              <a:ext cx="1686010" cy="1325563"/>
            </a:xfrm>
            <a:prstGeom prst="rect">
              <a:avLst/>
            </a:prstGeom>
          </p:spPr>
        </p:pic>
        <p:pic>
          <p:nvPicPr>
            <p:cNvPr id="26" name="Picture 25" descr="A close up of a brain&#10;&#10;Description automatically generated">
              <a:extLst>
                <a:ext uri="{FF2B5EF4-FFF2-40B4-BE49-F238E27FC236}">
                  <a16:creationId xmlns:a16="http://schemas.microsoft.com/office/drawing/2014/main" id="{18F74CCE-33FD-2834-12E1-046853A989FE}"/>
                </a:ext>
              </a:extLst>
            </p:cNvPr>
            <p:cNvPicPr>
              <a:picLocks noChangeAspect="1"/>
            </p:cNvPicPr>
            <p:nvPr/>
          </p:nvPicPr>
          <p:blipFill>
            <a:blip r:embed="rId3"/>
            <a:srcRect l="29768" r="27834"/>
            <a:stretch/>
          </p:blipFill>
          <p:spPr>
            <a:xfrm>
              <a:off x="1906195" y="4842945"/>
              <a:ext cx="1686010" cy="1325563"/>
            </a:xfrm>
            <a:prstGeom prst="rect">
              <a:avLst/>
            </a:prstGeom>
          </p:spPr>
        </p:pic>
      </p:grpSp>
      <p:grpSp>
        <p:nvGrpSpPr>
          <p:cNvPr id="27" name="Group 26">
            <a:extLst>
              <a:ext uri="{FF2B5EF4-FFF2-40B4-BE49-F238E27FC236}">
                <a16:creationId xmlns:a16="http://schemas.microsoft.com/office/drawing/2014/main" id="{99EF65A6-A903-2EBC-9A77-6191B7D2B151}"/>
              </a:ext>
            </a:extLst>
          </p:cNvPr>
          <p:cNvGrpSpPr/>
          <p:nvPr/>
        </p:nvGrpSpPr>
        <p:grpSpPr>
          <a:xfrm>
            <a:off x="8899469" y="4024879"/>
            <a:ext cx="3158192" cy="2756976"/>
            <a:chOff x="8901962" y="3735899"/>
            <a:chExt cx="3158192" cy="2756976"/>
          </a:xfrm>
        </p:grpSpPr>
        <p:pic>
          <p:nvPicPr>
            <p:cNvPr id="28" name="Picture 27" descr="A colorful object with black background&#10;&#10;Description automatically generated">
              <a:extLst>
                <a:ext uri="{FF2B5EF4-FFF2-40B4-BE49-F238E27FC236}">
                  <a16:creationId xmlns:a16="http://schemas.microsoft.com/office/drawing/2014/main" id="{FAEBFFB2-41B7-BC9D-E3A8-ECA90681EE4E}"/>
                </a:ext>
              </a:extLst>
            </p:cNvPr>
            <p:cNvPicPr>
              <a:picLocks noChangeAspect="1"/>
            </p:cNvPicPr>
            <p:nvPr/>
          </p:nvPicPr>
          <p:blipFill>
            <a:blip r:embed="rId4"/>
            <a:srcRect l="28552" r="28349"/>
            <a:stretch/>
          </p:blipFill>
          <p:spPr>
            <a:xfrm>
              <a:off x="8901962" y="3735899"/>
              <a:ext cx="1572000" cy="1280972"/>
            </a:xfrm>
            <a:prstGeom prst="rect">
              <a:avLst/>
            </a:prstGeom>
          </p:spPr>
        </p:pic>
        <p:pic>
          <p:nvPicPr>
            <p:cNvPr id="29" name="Picture 28" descr="A colorful object with black background&#10;&#10;Description automatically generated">
              <a:extLst>
                <a:ext uri="{FF2B5EF4-FFF2-40B4-BE49-F238E27FC236}">
                  <a16:creationId xmlns:a16="http://schemas.microsoft.com/office/drawing/2014/main" id="{4F52D0D4-3AD1-8B4E-A8A8-80FE1D7D0747}"/>
                </a:ext>
              </a:extLst>
            </p:cNvPr>
            <p:cNvPicPr>
              <a:picLocks noChangeAspect="1"/>
            </p:cNvPicPr>
            <p:nvPr/>
          </p:nvPicPr>
          <p:blipFill>
            <a:blip r:embed="rId4"/>
            <a:srcRect l="28552" r="28349"/>
            <a:stretch/>
          </p:blipFill>
          <p:spPr>
            <a:xfrm>
              <a:off x="9253367" y="4061241"/>
              <a:ext cx="1572000" cy="1280972"/>
            </a:xfrm>
            <a:prstGeom prst="rect">
              <a:avLst/>
            </a:prstGeom>
          </p:spPr>
        </p:pic>
        <p:pic>
          <p:nvPicPr>
            <p:cNvPr id="30" name="Picture 29" descr="A colorful object with black background&#10;&#10;Description automatically generated">
              <a:extLst>
                <a:ext uri="{FF2B5EF4-FFF2-40B4-BE49-F238E27FC236}">
                  <a16:creationId xmlns:a16="http://schemas.microsoft.com/office/drawing/2014/main" id="{99B534A4-1007-B616-9B0D-43DBE13996B4}"/>
                </a:ext>
              </a:extLst>
            </p:cNvPr>
            <p:cNvPicPr>
              <a:picLocks noChangeAspect="1"/>
            </p:cNvPicPr>
            <p:nvPr/>
          </p:nvPicPr>
          <p:blipFill>
            <a:blip r:embed="rId4"/>
            <a:srcRect l="28552" r="28349"/>
            <a:stretch/>
          </p:blipFill>
          <p:spPr>
            <a:xfrm>
              <a:off x="9715630" y="4458469"/>
              <a:ext cx="1572000" cy="1280972"/>
            </a:xfrm>
            <a:prstGeom prst="rect">
              <a:avLst/>
            </a:prstGeom>
          </p:spPr>
        </p:pic>
        <p:pic>
          <p:nvPicPr>
            <p:cNvPr id="31" name="Picture 30" descr="A colorful object with black background&#10;&#10;Description automatically generated">
              <a:extLst>
                <a:ext uri="{FF2B5EF4-FFF2-40B4-BE49-F238E27FC236}">
                  <a16:creationId xmlns:a16="http://schemas.microsoft.com/office/drawing/2014/main" id="{A76686E9-FAE6-B84E-4582-81E3C1BE1C71}"/>
                </a:ext>
              </a:extLst>
            </p:cNvPr>
            <p:cNvPicPr>
              <a:picLocks noChangeAspect="1"/>
            </p:cNvPicPr>
            <p:nvPr/>
          </p:nvPicPr>
          <p:blipFill>
            <a:blip r:embed="rId4"/>
            <a:srcRect l="28552" r="28349"/>
            <a:stretch/>
          </p:blipFill>
          <p:spPr>
            <a:xfrm>
              <a:off x="10123261" y="4835186"/>
              <a:ext cx="1572000" cy="1280972"/>
            </a:xfrm>
            <a:prstGeom prst="rect">
              <a:avLst/>
            </a:prstGeom>
          </p:spPr>
        </p:pic>
        <p:pic>
          <p:nvPicPr>
            <p:cNvPr id="32" name="Picture 31" descr="A colorful object with black background&#10;&#10;Description automatically generated">
              <a:extLst>
                <a:ext uri="{FF2B5EF4-FFF2-40B4-BE49-F238E27FC236}">
                  <a16:creationId xmlns:a16="http://schemas.microsoft.com/office/drawing/2014/main" id="{3331D0F3-C02E-7478-CD3B-CB7B6AE3BAA6}"/>
                </a:ext>
              </a:extLst>
            </p:cNvPr>
            <p:cNvPicPr>
              <a:picLocks noChangeAspect="1"/>
            </p:cNvPicPr>
            <p:nvPr/>
          </p:nvPicPr>
          <p:blipFill>
            <a:blip r:embed="rId4"/>
            <a:srcRect l="28552" r="28349"/>
            <a:stretch/>
          </p:blipFill>
          <p:spPr>
            <a:xfrm>
              <a:off x="10488154" y="5211903"/>
              <a:ext cx="1572000" cy="1280972"/>
            </a:xfrm>
            <a:prstGeom prst="rect">
              <a:avLst/>
            </a:prstGeom>
          </p:spPr>
        </p:pic>
      </p:grpSp>
      <p:grpSp>
        <p:nvGrpSpPr>
          <p:cNvPr id="44" name="Group 43">
            <a:extLst>
              <a:ext uri="{FF2B5EF4-FFF2-40B4-BE49-F238E27FC236}">
                <a16:creationId xmlns:a16="http://schemas.microsoft.com/office/drawing/2014/main" id="{2D8E8586-CA4D-B4C0-20BD-0C5465C637C5}"/>
              </a:ext>
            </a:extLst>
          </p:cNvPr>
          <p:cNvGrpSpPr/>
          <p:nvPr/>
        </p:nvGrpSpPr>
        <p:grpSpPr>
          <a:xfrm>
            <a:off x="4164886" y="1167334"/>
            <a:ext cx="3512789" cy="2125126"/>
            <a:chOff x="713569" y="3422866"/>
            <a:chExt cx="3512789" cy="2125126"/>
          </a:xfrm>
        </p:grpSpPr>
        <p:pic>
          <p:nvPicPr>
            <p:cNvPr id="45" name="Graphic 44" descr="Computer with solid fill">
              <a:extLst>
                <a:ext uri="{FF2B5EF4-FFF2-40B4-BE49-F238E27FC236}">
                  <a16:creationId xmlns:a16="http://schemas.microsoft.com/office/drawing/2014/main" id="{E4345E79-39DE-89F9-48DF-BAEF2987184B}"/>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713569" y="3422866"/>
              <a:ext cx="461078" cy="1325563"/>
            </a:xfrm>
            <a:prstGeom prst="rect">
              <a:avLst/>
            </a:prstGeom>
          </p:spPr>
        </p:pic>
        <p:pic>
          <p:nvPicPr>
            <p:cNvPr id="46" name="Graphic 45" descr="Computer with solid fill">
              <a:extLst>
                <a:ext uri="{FF2B5EF4-FFF2-40B4-BE49-F238E27FC236}">
                  <a16:creationId xmlns:a16="http://schemas.microsoft.com/office/drawing/2014/main" id="{55346FA1-59DE-F958-AE11-83DB22DABC95}"/>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1149528" y="3422866"/>
              <a:ext cx="461078" cy="1325563"/>
            </a:xfrm>
            <a:prstGeom prst="rect">
              <a:avLst/>
            </a:prstGeom>
          </p:spPr>
        </p:pic>
        <p:pic>
          <p:nvPicPr>
            <p:cNvPr id="47" name="Graphic 46" descr="Computer with solid fill">
              <a:extLst>
                <a:ext uri="{FF2B5EF4-FFF2-40B4-BE49-F238E27FC236}">
                  <a16:creationId xmlns:a16="http://schemas.microsoft.com/office/drawing/2014/main" id="{DD0B4187-5133-A5F1-44B1-73F250A3E79C}"/>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1585487" y="3422866"/>
              <a:ext cx="461078" cy="1325563"/>
            </a:xfrm>
            <a:prstGeom prst="rect">
              <a:avLst/>
            </a:prstGeom>
          </p:spPr>
        </p:pic>
        <p:pic>
          <p:nvPicPr>
            <p:cNvPr id="48" name="Graphic 47" descr="Computer with solid fill">
              <a:extLst>
                <a:ext uri="{FF2B5EF4-FFF2-40B4-BE49-F238E27FC236}">
                  <a16:creationId xmlns:a16="http://schemas.microsoft.com/office/drawing/2014/main" id="{5FBCCBD7-12AF-1892-BB36-EDFA041723BC}"/>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2021446" y="3422866"/>
              <a:ext cx="461078" cy="1325563"/>
            </a:xfrm>
            <a:prstGeom prst="rect">
              <a:avLst/>
            </a:prstGeom>
          </p:spPr>
        </p:pic>
        <p:pic>
          <p:nvPicPr>
            <p:cNvPr id="49" name="Graphic 48" descr="Computer with solid fill">
              <a:extLst>
                <a:ext uri="{FF2B5EF4-FFF2-40B4-BE49-F238E27FC236}">
                  <a16:creationId xmlns:a16="http://schemas.microsoft.com/office/drawing/2014/main" id="{245E7665-5542-F5B9-529F-167ED0D7F734}"/>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2457405" y="3422866"/>
              <a:ext cx="461078" cy="1325563"/>
            </a:xfrm>
            <a:prstGeom prst="rect">
              <a:avLst/>
            </a:prstGeom>
          </p:spPr>
        </p:pic>
        <p:pic>
          <p:nvPicPr>
            <p:cNvPr id="50" name="Graphic 49" descr="Computer with solid fill">
              <a:extLst>
                <a:ext uri="{FF2B5EF4-FFF2-40B4-BE49-F238E27FC236}">
                  <a16:creationId xmlns:a16="http://schemas.microsoft.com/office/drawing/2014/main" id="{5EBD2826-5196-3D9D-7BEE-1B5CD9CBD68A}"/>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2893364" y="3422866"/>
              <a:ext cx="461078" cy="1325563"/>
            </a:xfrm>
            <a:prstGeom prst="rect">
              <a:avLst/>
            </a:prstGeom>
          </p:spPr>
        </p:pic>
        <p:pic>
          <p:nvPicPr>
            <p:cNvPr id="51" name="Graphic 50" descr="Computer with solid fill">
              <a:extLst>
                <a:ext uri="{FF2B5EF4-FFF2-40B4-BE49-F238E27FC236}">
                  <a16:creationId xmlns:a16="http://schemas.microsoft.com/office/drawing/2014/main" id="{AB2FCA75-E766-960E-8ED3-5FF81857A7C4}"/>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3329323" y="3422866"/>
              <a:ext cx="461078" cy="1325563"/>
            </a:xfrm>
            <a:prstGeom prst="rect">
              <a:avLst/>
            </a:prstGeom>
          </p:spPr>
        </p:pic>
        <p:pic>
          <p:nvPicPr>
            <p:cNvPr id="52" name="Graphic 51" descr="Computer with solid fill">
              <a:extLst>
                <a:ext uri="{FF2B5EF4-FFF2-40B4-BE49-F238E27FC236}">
                  <a16:creationId xmlns:a16="http://schemas.microsoft.com/office/drawing/2014/main" id="{FD9B0E1C-3F3D-91B3-3098-224743C57135}"/>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3765280" y="3422866"/>
              <a:ext cx="461078" cy="1325563"/>
            </a:xfrm>
            <a:prstGeom prst="rect">
              <a:avLst/>
            </a:prstGeom>
          </p:spPr>
        </p:pic>
        <p:pic>
          <p:nvPicPr>
            <p:cNvPr id="53" name="Graphic 52" descr="Computer with solid fill">
              <a:extLst>
                <a:ext uri="{FF2B5EF4-FFF2-40B4-BE49-F238E27FC236}">
                  <a16:creationId xmlns:a16="http://schemas.microsoft.com/office/drawing/2014/main" id="{BE91A2B1-28FA-51EB-DC4A-503B2A4ABC26}"/>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713569" y="4222429"/>
              <a:ext cx="461078" cy="1325563"/>
            </a:xfrm>
            <a:prstGeom prst="rect">
              <a:avLst/>
            </a:prstGeom>
          </p:spPr>
        </p:pic>
        <p:pic>
          <p:nvPicPr>
            <p:cNvPr id="54" name="Graphic 53" descr="Computer with solid fill">
              <a:extLst>
                <a:ext uri="{FF2B5EF4-FFF2-40B4-BE49-F238E27FC236}">
                  <a16:creationId xmlns:a16="http://schemas.microsoft.com/office/drawing/2014/main" id="{62ABB421-4C78-BDBF-EEA6-8DACCEBC1304}"/>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1149528" y="4222429"/>
              <a:ext cx="461078" cy="1325563"/>
            </a:xfrm>
            <a:prstGeom prst="rect">
              <a:avLst/>
            </a:prstGeom>
          </p:spPr>
        </p:pic>
        <p:pic>
          <p:nvPicPr>
            <p:cNvPr id="55" name="Graphic 54" descr="Computer with solid fill">
              <a:extLst>
                <a:ext uri="{FF2B5EF4-FFF2-40B4-BE49-F238E27FC236}">
                  <a16:creationId xmlns:a16="http://schemas.microsoft.com/office/drawing/2014/main" id="{8E74AE2D-03D6-9B94-7A0B-C5FEE59FA999}"/>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1585487" y="4222429"/>
              <a:ext cx="461078" cy="1325563"/>
            </a:xfrm>
            <a:prstGeom prst="rect">
              <a:avLst/>
            </a:prstGeom>
          </p:spPr>
        </p:pic>
        <p:pic>
          <p:nvPicPr>
            <p:cNvPr id="56" name="Graphic 55" descr="Computer with solid fill">
              <a:extLst>
                <a:ext uri="{FF2B5EF4-FFF2-40B4-BE49-F238E27FC236}">
                  <a16:creationId xmlns:a16="http://schemas.microsoft.com/office/drawing/2014/main" id="{6DEF1C32-2A08-18F2-2C8D-2B20D5F2E498}"/>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2021446" y="4222429"/>
              <a:ext cx="461078" cy="1325563"/>
            </a:xfrm>
            <a:prstGeom prst="rect">
              <a:avLst/>
            </a:prstGeom>
          </p:spPr>
        </p:pic>
        <p:pic>
          <p:nvPicPr>
            <p:cNvPr id="57" name="Graphic 56" descr="Computer with solid fill">
              <a:extLst>
                <a:ext uri="{FF2B5EF4-FFF2-40B4-BE49-F238E27FC236}">
                  <a16:creationId xmlns:a16="http://schemas.microsoft.com/office/drawing/2014/main" id="{3E987172-1CEE-D936-9A5E-85060C2AEEC8}"/>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2457405" y="4222429"/>
              <a:ext cx="461078" cy="1325563"/>
            </a:xfrm>
            <a:prstGeom prst="rect">
              <a:avLst/>
            </a:prstGeom>
          </p:spPr>
        </p:pic>
        <p:pic>
          <p:nvPicPr>
            <p:cNvPr id="58" name="Graphic 57" descr="Computer with solid fill">
              <a:extLst>
                <a:ext uri="{FF2B5EF4-FFF2-40B4-BE49-F238E27FC236}">
                  <a16:creationId xmlns:a16="http://schemas.microsoft.com/office/drawing/2014/main" id="{75C3E6F3-9301-8726-4BCD-D19324CC597F}"/>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2893364" y="4222429"/>
              <a:ext cx="461078" cy="1325563"/>
            </a:xfrm>
            <a:prstGeom prst="rect">
              <a:avLst/>
            </a:prstGeom>
          </p:spPr>
        </p:pic>
        <p:pic>
          <p:nvPicPr>
            <p:cNvPr id="59" name="Graphic 58" descr="Computer with solid fill">
              <a:extLst>
                <a:ext uri="{FF2B5EF4-FFF2-40B4-BE49-F238E27FC236}">
                  <a16:creationId xmlns:a16="http://schemas.microsoft.com/office/drawing/2014/main" id="{882FEF75-B7BF-2CE2-2504-0D3BC648E86E}"/>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3329323" y="4222429"/>
              <a:ext cx="461078" cy="1325563"/>
            </a:xfrm>
            <a:prstGeom prst="rect">
              <a:avLst/>
            </a:prstGeom>
          </p:spPr>
        </p:pic>
        <p:pic>
          <p:nvPicPr>
            <p:cNvPr id="60" name="Graphic 59" descr="Computer with solid fill">
              <a:extLst>
                <a:ext uri="{FF2B5EF4-FFF2-40B4-BE49-F238E27FC236}">
                  <a16:creationId xmlns:a16="http://schemas.microsoft.com/office/drawing/2014/main" id="{7D332EF3-20F7-907B-81BE-04171D7A254C}"/>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3765280" y="4222429"/>
              <a:ext cx="461078" cy="1325563"/>
            </a:xfrm>
            <a:prstGeom prst="rect">
              <a:avLst/>
            </a:prstGeom>
          </p:spPr>
        </p:pic>
      </p:grpSp>
      <p:sp>
        <p:nvSpPr>
          <p:cNvPr id="33" name="Right Arrow 32">
            <a:extLst>
              <a:ext uri="{FF2B5EF4-FFF2-40B4-BE49-F238E27FC236}">
                <a16:creationId xmlns:a16="http://schemas.microsoft.com/office/drawing/2014/main" id="{88CA93CF-BA38-E633-FDCB-F42AF6E27E8B}"/>
              </a:ext>
            </a:extLst>
          </p:cNvPr>
          <p:cNvSpPr/>
          <p:nvPr/>
        </p:nvSpPr>
        <p:spPr>
          <a:xfrm rot="20049333">
            <a:off x="2077924" y="2701296"/>
            <a:ext cx="1466490" cy="2888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FEB83D9C-AA06-CA43-1EA7-4FDA7B526B68}"/>
              </a:ext>
            </a:extLst>
          </p:cNvPr>
          <p:cNvSpPr/>
          <p:nvPr/>
        </p:nvSpPr>
        <p:spPr>
          <a:xfrm rot="20049333">
            <a:off x="2421261" y="3132649"/>
            <a:ext cx="1466490" cy="2888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a:extLst>
              <a:ext uri="{FF2B5EF4-FFF2-40B4-BE49-F238E27FC236}">
                <a16:creationId xmlns:a16="http://schemas.microsoft.com/office/drawing/2014/main" id="{E1AE277B-E6B2-5F48-206B-D9B9D92CA4AF}"/>
              </a:ext>
            </a:extLst>
          </p:cNvPr>
          <p:cNvSpPr/>
          <p:nvPr/>
        </p:nvSpPr>
        <p:spPr>
          <a:xfrm rot="20049333">
            <a:off x="2797986" y="3563027"/>
            <a:ext cx="1466490" cy="2888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28B9B93C-57E4-3B24-8C1D-10B53B1C3313}"/>
              </a:ext>
            </a:extLst>
          </p:cNvPr>
          <p:cNvSpPr/>
          <p:nvPr/>
        </p:nvSpPr>
        <p:spPr>
          <a:xfrm rot="20049333">
            <a:off x="3209395" y="3959565"/>
            <a:ext cx="1466490" cy="2888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a:extLst>
              <a:ext uri="{FF2B5EF4-FFF2-40B4-BE49-F238E27FC236}">
                <a16:creationId xmlns:a16="http://schemas.microsoft.com/office/drawing/2014/main" id="{D183EE92-5D05-7009-7F78-27A806E590B9}"/>
              </a:ext>
            </a:extLst>
          </p:cNvPr>
          <p:cNvSpPr/>
          <p:nvPr/>
        </p:nvSpPr>
        <p:spPr>
          <a:xfrm rot="20049333">
            <a:off x="3606359" y="4335180"/>
            <a:ext cx="1466490" cy="2888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a:extLst>
              <a:ext uri="{FF2B5EF4-FFF2-40B4-BE49-F238E27FC236}">
                <a16:creationId xmlns:a16="http://schemas.microsoft.com/office/drawing/2014/main" id="{C1104F95-BDEC-4926-9907-8B8E03247FCE}"/>
              </a:ext>
            </a:extLst>
          </p:cNvPr>
          <p:cNvSpPr/>
          <p:nvPr/>
        </p:nvSpPr>
        <p:spPr>
          <a:xfrm rot="2859056">
            <a:off x="6996968" y="4240091"/>
            <a:ext cx="1466490" cy="2888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a:extLst>
              <a:ext uri="{FF2B5EF4-FFF2-40B4-BE49-F238E27FC236}">
                <a16:creationId xmlns:a16="http://schemas.microsoft.com/office/drawing/2014/main" id="{C7A2A41D-514C-625C-3B1A-8A5C2C717EC8}"/>
              </a:ext>
            </a:extLst>
          </p:cNvPr>
          <p:cNvSpPr/>
          <p:nvPr/>
        </p:nvSpPr>
        <p:spPr>
          <a:xfrm rot="2859056">
            <a:off x="7470554" y="3948097"/>
            <a:ext cx="1466490" cy="2888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a:extLst>
              <a:ext uri="{FF2B5EF4-FFF2-40B4-BE49-F238E27FC236}">
                <a16:creationId xmlns:a16="http://schemas.microsoft.com/office/drawing/2014/main" id="{F7693DC0-0381-E5CD-86B5-BFC2D429011E}"/>
              </a:ext>
            </a:extLst>
          </p:cNvPr>
          <p:cNvSpPr/>
          <p:nvPr/>
        </p:nvSpPr>
        <p:spPr>
          <a:xfrm rot="2859056">
            <a:off x="7650081" y="3255410"/>
            <a:ext cx="1466490" cy="2888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a:extLst>
              <a:ext uri="{FF2B5EF4-FFF2-40B4-BE49-F238E27FC236}">
                <a16:creationId xmlns:a16="http://schemas.microsoft.com/office/drawing/2014/main" id="{3A09891C-7BF9-115D-E0AB-267CE79957A0}"/>
              </a:ext>
            </a:extLst>
          </p:cNvPr>
          <p:cNvSpPr/>
          <p:nvPr/>
        </p:nvSpPr>
        <p:spPr>
          <a:xfrm rot="2859056">
            <a:off x="7977970" y="2873519"/>
            <a:ext cx="1466490" cy="2888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a:extLst>
              <a:ext uri="{FF2B5EF4-FFF2-40B4-BE49-F238E27FC236}">
                <a16:creationId xmlns:a16="http://schemas.microsoft.com/office/drawing/2014/main" id="{EF4CC80F-72CB-059E-C6C5-BA0E4A13EF4B}"/>
              </a:ext>
            </a:extLst>
          </p:cNvPr>
          <p:cNvSpPr/>
          <p:nvPr/>
        </p:nvSpPr>
        <p:spPr>
          <a:xfrm rot="2859056">
            <a:off x="8250759" y="2388543"/>
            <a:ext cx="1466490" cy="2888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8502F54F-4628-8FAD-2802-0F5A8217EFAE}"/>
              </a:ext>
            </a:extLst>
          </p:cNvPr>
          <p:cNvSpPr txBox="1"/>
          <p:nvPr/>
        </p:nvSpPr>
        <p:spPr>
          <a:xfrm>
            <a:off x="4774656" y="3543592"/>
            <a:ext cx="2365298" cy="461665"/>
          </a:xfrm>
          <a:prstGeom prst="rect">
            <a:avLst/>
          </a:prstGeom>
          <a:noFill/>
        </p:spPr>
        <p:txBody>
          <a:bodyPr wrap="square" rtlCol="0">
            <a:spAutoFit/>
          </a:bodyPr>
          <a:lstStyle/>
          <a:p>
            <a:pPr algn="ctr"/>
            <a:r>
              <a:rPr lang="en-US" sz="2400" dirty="0"/>
              <a:t>The SCC</a:t>
            </a:r>
          </a:p>
        </p:txBody>
      </p:sp>
      <p:sp>
        <p:nvSpPr>
          <p:cNvPr id="43" name="Fade">
            <a:extLst>
              <a:ext uri="{FF2B5EF4-FFF2-40B4-BE49-F238E27FC236}">
                <a16:creationId xmlns:a16="http://schemas.microsoft.com/office/drawing/2014/main" id="{9279C5F1-8520-4DA0-25C0-D993F8D5A2EC}"/>
              </a:ext>
            </a:extLst>
          </p:cNvPr>
          <p:cNvSpPr/>
          <p:nvPr/>
        </p:nvSpPr>
        <p:spPr>
          <a:xfrm>
            <a:off x="189781" y="1431986"/>
            <a:ext cx="11883664" cy="5426014"/>
          </a:xfrm>
          <a:prstGeom prst="rect">
            <a:avLst/>
          </a:prstGeom>
          <a:solidFill>
            <a:srgbClr val="FFFFFF">
              <a:alpha val="5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Call Out">
            <a:extLst>
              <a:ext uri="{FF2B5EF4-FFF2-40B4-BE49-F238E27FC236}">
                <a16:creationId xmlns:a16="http://schemas.microsoft.com/office/drawing/2014/main" id="{D3FD6F9E-CD5F-58C8-1B6D-6EC5B89B9915}"/>
              </a:ext>
            </a:extLst>
          </p:cNvPr>
          <p:cNvSpPr txBox="1"/>
          <p:nvPr/>
        </p:nvSpPr>
        <p:spPr>
          <a:xfrm>
            <a:off x="2174375" y="2853828"/>
            <a:ext cx="7843249" cy="1938992"/>
          </a:xfrm>
          <a:prstGeom prst="rect">
            <a:avLst/>
          </a:prstGeom>
          <a:solidFill>
            <a:schemeClr val="accent1">
              <a:lumMod val="60000"/>
              <a:lumOff val="40000"/>
            </a:schemeClr>
          </a:solidFill>
          <a:ln>
            <a:solidFill>
              <a:schemeClr val="tx1"/>
            </a:solidFill>
          </a:ln>
        </p:spPr>
        <p:txBody>
          <a:bodyPr wrap="square" rtlCol="0" anchor="ctr">
            <a:spAutoFit/>
          </a:bodyPr>
          <a:lstStyle/>
          <a:p>
            <a:pPr algn="ctr"/>
            <a:r>
              <a:rPr lang="en-US" sz="6000" dirty="0"/>
              <a:t>6 Hours x 5 subjects = </a:t>
            </a:r>
            <a:r>
              <a:rPr lang="en-US" sz="6000" strike="sngStrike" dirty="0"/>
              <a:t>30</a:t>
            </a:r>
            <a:r>
              <a:rPr lang="en-US" sz="6000" dirty="0"/>
              <a:t> 6 hours!</a:t>
            </a:r>
          </a:p>
        </p:txBody>
      </p:sp>
      <p:sp>
        <p:nvSpPr>
          <p:cNvPr id="4" name="Slide Number Placeholder 3">
            <a:extLst>
              <a:ext uri="{FF2B5EF4-FFF2-40B4-BE49-F238E27FC236}">
                <a16:creationId xmlns:a16="http://schemas.microsoft.com/office/drawing/2014/main" id="{C8997F80-A1F0-2B3A-0020-2FFF7F1F277C}"/>
              </a:ext>
            </a:extLst>
          </p:cNvPr>
          <p:cNvSpPr>
            <a:spLocks noGrp="1"/>
          </p:cNvSpPr>
          <p:nvPr>
            <p:ph type="sldNum" sz="quarter" idx="12"/>
          </p:nvPr>
        </p:nvSpPr>
        <p:spPr/>
        <p:txBody>
          <a:bodyPr/>
          <a:lstStyle/>
          <a:p>
            <a:fld id="{F606742C-631A-CB4E-A490-45C4369C55E7}" type="slidenum">
              <a:rPr lang="en-US" smtClean="0"/>
              <a:t>18</a:t>
            </a:fld>
            <a:endParaRPr lang="en-US"/>
          </a:p>
        </p:txBody>
      </p:sp>
    </p:spTree>
    <p:extLst>
      <p:ext uri="{BB962C8B-B14F-4D97-AF65-F5344CB8AC3E}">
        <p14:creationId xmlns:p14="http://schemas.microsoft.com/office/powerpoint/2010/main" val="735997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D7A8F-56FE-F3C8-A21F-0D86978761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6D3776-10F2-1F85-BA5D-129D9BAF0AC1}"/>
              </a:ext>
            </a:extLst>
          </p:cNvPr>
          <p:cNvSpPr>
            <a:spLocks noGrp="1"/>
          </p:cNvSpPr>
          <p:nvPr>
            <p:ph type="title"/>
          </p:nvPr>
        </p:nvSpPr>
        <p:spPr/>
        <p:txBody>
          <a:bodyPr/>
          <a:lstStyle/>
          <a:p>
            <a:r>
              <a:rPr lang="en-US" dirty="0"/>
              <a:t>Why the SCC?</a:t>
            </a:r>
          </a:p>
        </p:txBody>
      </p:sp>
      <p:grpSp>
        <p:nvGrpSpPr>
          <p:cNvPr id="3" name="Group 2">
            <a:extLst>
              <a:ext uri="{FF2B5EF4-FFF2-40B4-BE49-F238E27FC236}">
                <a16:creationId xmlns:a16="http://schemas.microsoft.com/office/drawing/2014/main" id="{1E1FFD68-95A7-BAD6-D56D-4CD03D3D0E49}"/>
              </a:ext>
            </a:extLst>
          </p:cNvPr>
          <p:cNvGrpSpPr/>
          <p:nvPr/>
        </p:nvGrpSpPr>
        <p:grpSpPr>
          <a:xfrm>
            <a:off x="262082" y="3562678"/>
            <a:ext cx="3257407" cy="2830239"/>
            <a:chOff x="334798" y="3338269"/>
            <a:chExt cx="3257407" cy="2830239"/>
          </a:xfrm>
        </p:grpSpPr>
        <p:pic>
          <p:nvPicPr>
            <p:cNvPr id="6" name="Picture 5" descr="A close up of a brain&#10;&#10;Description automatically generated">
              <a:extLst>
                <a:ext uri="{FF2B5EF4-FFF2-40B4-BE49-F238E27FC236}">
                  <a16:creationId xmlns:a16="http://schemas.microsoft.com/office/drawing/2014/main" id="{915C7BE1-5947-357D-D6D9-EE3BF95EBE49}"/>
                </a:ext>
              </a:extLst>
            </p:cNvPr>
            <p:cNvPicPr>
              <a:picLocks noChangeAspect="1"/>
            </p:cNvPicPr>
            <p:nvPr/>
          </p:nvPicPr>
          <p:blipFill>
            <a:blip r:embed="rId3"/>
            <a:srcRect l="29768" r="27834"/>
            <a:stretch/>
          </p:blipFill>
          <p:spPr>
            <a:xfrm>
              <a:off x="334798" y="3338269"/>
              <a:ext cx="1686010" cy="1325563"/>
            </a:xfrm>
            <a:prstGeom prst="rect">
              <a:avLst/>
            </a:prstGeom>
          </p:spPr>
        </p:pic>
        <p:pic>
          <p:nvPicPr>
            <p:cNvPr id="23" name="Picture 22" descr="A close up of a brain&#10;&#10;Description automatically generated">
              <a:extLst>
                <a:ext uri="{FF2B5EF4-FFF2-40B4-BE49-F238E27FC236}">
                  <a16:creationId xmlns:a16="http://schemas.microsoft.com/office/drawing/2014/main" id="{C8251DEC-ED1F-A39D-0807-D095CFDBEF2B}"/>
                </a:ext>
              </a:extLst>
            </p:cNvPr>
            <p:cNvPicPr>
              <a:picLocks noChangeAspect="1"/>
            </p:cNvPicPr>
            <p:nvPr/>
          </p:nvPicPr>
          <p:blipFill>
            <a:blip r:embed="rId3"/>
            <a:srcRect l="29768" r="27834"/>
            <a:stretch/>
          </p:blipFill>
          <p:spPr>
            <a:xfrm>
              <a:off x="698994" y="3675709"/>
              <a:ext cx="1686010" cy="1325563"/>
            </a:xfrm>
            <a:prstGeom prst="rect">
              <a:avLst/>
            </a:prstGeom>
          </p:spPr>
        </p:pic>
        <p:pic>
          <p:nvPicPr>
            <p:cNvPr id="24" name="Picture 23" descr="A close up of a brain&#10;&#10;Description automatically generated">
              <a:extLst>
                <a:ext uri="{FF2B5EF4-FFF2-40B4-BE49-F238E27FC236}">
                  <a16:creationId xmlns:a16="http://schemas.microsoft.com/office/drawing/2014/main" id="{112847DD-0CCE-B2DA-86C9-FF6F0DAAE68C}"/>
                </a:ext>
              </a:extLst>
            </p:cNvPr>
            <p:cNvPicPr>
              <a:picLocks noChangeAspect="1"/>
            </p:cNvPicPr>
            <p:nvPr/>
          </p:nvPicPr>
          <p:blipFill>
            <a:blip r:embed="rId3"/>
            <a:srcRect l="29768" r="27834"/>
            <a:stretch/>
          </p:blipFill>
          <p:spPr>
            <a:xfrm>
              <a:off x="1101994" y="4127800"/>
              <a:ext cx="1686010" cy="1325563"/>
            </a:xfrm>
            <a:prstGeom prst="rect">
              <a:avLst/>
            </a:prstGeom>
          </p:spPr>
        </p:pic>
        <p:pic>
          <p:nvPicPr>
            <p:cNvPr id="25" name="Picture 24" descr="A close up of a brain&#10;&#10;Description automatically generated">
              <a:extLst>
                <a:ext uri="{FF2B5EF4-FFF2-40B4-BE49-F238E27FC236}">
                  <a16:creationId xmlns:a16="http://schemas.microsoft.com/office/drawing/2014/main" id="{EA81AB4C-5766-4DCB-DEB0-98FDA03B5865}"/>
                </a:ext>
              </a:extLst>
            </p:cNvPr>
            <p:cNvPicPr>
              <a:picLocks noChangeAspect="1"/>
            </p:cNvPicPr>
            <p:nvPr/>
          </p:nvPicPr>
          <p:blipFill>
            <a:blip r:embed="rId3"/>
            <a:srcRect l="29768" r="27834"/>
            <a:stretch/>
          </p:blipFill>
          <p:spPr>
            <a:xfrm>
              <a:off x="1513403" y="4520405"/>
              <a:ext cx="1686010" cy="1325563"/>
            </a:xfrm>
            <a:prstGeom prst="rect">
              <a:avLst/>
            </a:prstGeom>
          </p:spPr>
        </p:pic>
        <p:pic>
          <p:nvPicPr>
            <p:cNvPr id="26" name="Picture 25" descr="A close up of a brain&#10;&#10;Description automatically generated">
              <a:extLst>
                <a:ext uri="{FF2B5EF4-FFF2-40B4-BE49-F238E27FC236}">
                  <a16:creationId xmlns:a16="http://schemas.microsoft.com/office/drawing/2014/main" id="{1AA14CC4-7307-76B1-A68A-E7D9ADC1A3CB}"/>
                </a:ext>
              </a:extLst>
            </p:cNvPr>
            <p:cNvPicPr>
              <a:picLocks noChangeAspect="1"/>
            </p:cNvPicPr>
            <p:nvPr/>
          </p:nvPicPr>
          <p:blipFill>
            <a:blip r:embed="rId3"/>
            <a:srcRect l="29768" r="27834"/>
            <a:stretch/>
          </p:blipFill>
          <p:spPr>
            <a:xfrm>
              <a:off x="1906195" y="4842945"/>
              <a:ext cx="1686010" cy="1325563"/>
            </a:xfrm>
            <a:prstGeom prst="rect">
              <a:avLst/>
            </a:prstGeom>
          </p:spPr>
        </p:pic>
      </p:grpSp>
      <p:grpSp>
        <p:nvGrpSpPr>
          <p:cNvPr id="27" name="Group 26">
            <a:extLst>
              <a:ext uri="{FF2B5EF4-FFF2-40B4-BE49-F238E27FC236}">
                <a16:creationId xmlns:a16="http://schemas.microsoft.com/office/drawing/2014/main" id="{7A1E20AC-0B98-8DC9-3B0A-32813F7D8D01}"/>
              </a:ext>
            </a:extLst>
          </p:cNvPr>
          <p:cNvGrpSpPr/>
          <p:nvPr/>
        </p:nvGrpSpPr>
        <p:grpSpPr>
          <a:xfrm>
            <a:off x="8899469" y="4024879"/>
            <a:ext cx="3158192" cy="2756976"/>
            <a:chOff x="8901962" y="3735899"/>
            <a:chExt cx="3158192" cy="2756976"/>
          </a:xfrm>
        </p:grpSpPr>
        <p:pic>
          <p:nvPicPr>
            <p:cNvPr id="28" name="Picture 27" descr="A colorful object with black background&#10;&#10;Description automatically generated">
              <a:extLst>
                <a:ext uri="{FF2B5EF4-FFF2-40B4-BE49-F238E27FC236}">
                  <a16:creationId xmlns:a16="http://schemas.microsoft.com/office/drawing/2014/main" id="{D89B377E-D0E5-6D54-1539-0104FEAF924B}"/>
                </a:ext>
              </a:extLst>
            </p:cNvPr>
            <p:cNvPicPr>
              <a:picLocks noChangeAspect="1"/>
            </p:cNvPicPr>
            <p:nvPr/>
          </p:nvPicPr>
          <p:blipFill>
            <a:blip r:embed="rId4"/>
            <a:srcRect l="28552" r="28349"/>
            <a:stretch/>
          </p:blipFill>
          <p:spPr>
            <a:xfrm>
              <a:off x="8901962" y="3735899"/>
              <a:ext cx="1572000" cy="1280972"/>
            </a:xfrm>
            <a:prstGeom prst="rect">
              <a:avLst/>
            </a:prstGeom>
          </p:spPr>
        </p:pic>
        <p:pic>
          <p:nvPicPr>
            <p:cNvPr id="29" name="Picture 28" descr="A colorful object with black background&#10;&#10;Description automatically generated">
              <a:extLst>
                <a:ext uri="{FF2B5EF4-FFF2-40B4-BE49-F238E27FC236}">
                  <a16:creationId xmlns:a16="http://schemas.microsoft.com/office/drawing/2014/main" id="{9649DAE5-7DA6-9CF5-C1E3-6391C6AE458C}"/>
                </a:ext>
              </a:extLst>
            </p:cNvPr>
            <p:cNvPicPr>
              <a:picLocks noChangeAspect="1"/>
            </p:cNvPicPr>
            <p:nvPr/>
          </p:nvPicPr>
          <p:blipFill>
            <a:blip r:embed="rId4"/>
            <a:srcRect l="28552" r="28349"/>
            <a:stretch/>
          </p:blipFill>
          <p:spPr>
            <a:xfrm>
              <a:off x="9253367" y="4061241"/>
              <a:ext cx="1572000" cy="1280972"/>
            </a:xfrm>
            <a:prstGeom prst="rect">
              <a:avLst/>
            </a:prstGeom>
          </p:spPr>
        </p:pic>
        <p:pic>
          <p:nvPicPr>
            <p:cNvPr id="30" name="Picture 29" descr="A colorful object with black background&#10;&#10;Description automatically generated">
              <a:extLst>
                <a:ext uri="{FF2B5EF4-FFF2-40B4-BE49-F238E27FC236}">
                  <a16:creationId xmlns:a16="http://schemas.microsoft.com/office/drawing/2014/main" id="{3420CE3A-D507-9254-D217-93E810E7C14F}"/>
                </a:ext>
              </a:extLst>
            </p:cNvPr>
            <p:cNvPicPr>
              <a:picLocks noChangeAspect="1"/>
            </p:cNvPicPr>
            <p:nvPr/>
          </p:nvPicPr>
          <p:blipFill>
            <a:blip r:embed="rId4"/>
            <a:srcRect l="28552" r="28349"/>
            <a:stretch/>
          </p:blipFill>
          <p:spPr>
            <a:xfrm>
              <a:off x="9715630" y="4458469"/>
              <a:ext cx="1572000" cy="1280972"/>
            </a:xfrm>
            <a:prstGeom prst="rect">
              <a:avLst/>
            </a:prstGeom>
          </p:spPr>
        </p:pic>
        <p:pic>
          <p:nvPicPr>
            <p:cNvPr id="31" name="Picture 30" descr="A colorful object with black background&#10;&#10;Description automatically generated">
              <a:extLst>
                <a:ext uri="{FF2B5EF4-FFF2-40B4-BE49-F238E27FC236}">
                  <a16:creationId xmlns:a16="http://schemas.microsoft.com/office/drawing/2014/main" id="{6FF1CEC1-6BCA-FE6B-6B61-A08C5B091FEF}"/>
                </a:ext>
              </a:extLst>
            </p:cNvPr>
            <p:cNvPicPr>
              <a:picLocks noChangeAspect="1"/>
            </p:cNvPicPr>
            <p:nvPr/>
          </p:nvPicPr>
          <p:blipFill>
            <a:blip r:embed="rId4"/>
            <a:srcRect l="28552" r="28349"/>
            <a:stretch/>
          </p:blipFill>
          <p:spPr>
            <a:xfrm>
              <a:off x="10123261" y="4835186"/>
              <a:ext cx="1572000" cy="1280972"/>
            </a:xfrm>
            <a:prstGeom prst="rect">
              <a:avLst/>
            </a:prstGeom>
          </p:spPr>
        </p:pic>
        <p:pic>
          <p:nvPicPr>
            <p:cNvPr id="32" name="Picture 31" descr="A colorful object with black background&#10;&#10;Description automatically generated">
              <a:extLst>
                <a:ext uri="{FF2B5EF4-FFF2-40B4-BE49-F238E27FC236}">
                  <a16:creationId xmlns:a16="http://schemas.microsoft.com/office/drawing/2014/main" id="{96A0160F-6BB8-BA27-DB5A-21380280A25C}"/>
                </a:ext>
              </a:extLst>
            </p:cNvPr>
            <p:cNvPicPr>
              <a:picLocks noChangeAspect="1"/>
            </p:cNvPicPr>
            <p:nvPr/>
          </p:nvPicPr>
          <p:blipFill>
            <a:blip r:embed="rId4"/>
            <a:srcRect l="28552" r="28349"/>
            <a:stretch/>
          </p:blipFill>
          <p:spPr>
            <a:xfrm>
              <a:off x="10488154" y="5211903"/>
              <a:ext cx="1572000" cy="1280972"/>
            </a:xfrm>
            <a:prstGeom prst="rect">
              <a:avLst/>
            </a:prstGeom>
          </p:spPr>
        </p:pic>
      </p:grpSp>
      <p:grpSp>
        <p:nvGrpSpPr>
          <p:cNvPr id="44" name="Group 43">
            <a:extLst>
              <a:ext uri="{FF2B5EF4-FFF2-40B4-BE49-F238E27FC236}">
                <a16:creationId xmlns:a16="http://schemas.microsoft.com/office/drawing/2014/main" id="{C87903B5-7F5D-C0F8-8894-5856648FDE06}"/>
              </a:ext>
            </a:extLst>
          </p:cNvPr>
          <p:cNvGrpSpPr/>
          <p:nvPr/>
        </p:nvGrpSpPr>
        <p:grpSpPr>
          <a:xfrm>
            <a:off x="4164886" y="1167334"/>
            <a:ext cx="3512789" cy="2125126"/>
            <a:chOff x="713569" y="3422866"/>
            <a:chExt cx="3512789" cy="2125126"/>
          </a:xfrm>
        </p:grpSpPr>
        <p:pic>
          <p:nvPicPr>
            <p:cNvPr id="45" name="Graphic 44" descr="Computer with solid fill">
              <a:extLst>
                <a:ext uri="{FF2B5EF4-FFF2-40B4-BE49-F238E27FC236}">
                  <a16:creationId xmlns:a16="http://schemas.microsoft.com/office/drawing/2014/main" id="{BA928005-0383-348D-D89F-DDA9B53126E0}"/>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713569" y="3422866"/>
              <a:ext cx="461078" cy="1325563"/>
            </a:xfrm>
            <a:prstGeom prst="rect">
              <a:avLst/>
            </a:prstGeom>
          </p:spPr>
        </p:pic>
        <p:pic>
          <p:nvPicPr>
            <p:cNvPr id="46" name="Graphic 45" descr="Computer with solid fill">
              <a:extLst>
                <a:ext uri="{FF2B5EF4-FFF2-40B4-BE49-F238E27FC236}">
                  <a16:creationId xmlns:a16="http://schemas.microsoft.com/office/drawing/2014/main" id="{44838CDF-4082-19EF-A945-A5E3AD43A0E0}"/>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1149528" y="3422866"/>
              <a:ext cx="461078" cy="1325563"/>
            </a:xfrm>
            <a:prstGeom prst="rect">
              <a:avLst/>
            </a:prstGeom>
          </p:spPr>
        </p:pic>
        <p:pic>
          <p:nvPicPr>
            <p:cNvPr id="47" name="Graphic 46" descr="Computer with solid fill">
              <a:extLst>
                <a:ext uri="{FF2B5EF4-FFF2-40B4-BE49-F238E27FC236}">
                  <a16:creationId xmlns:a16="http://schemas.microsoft.com/office/drawing/2014/main" id="{7920AAF7-875A-0A2C-1D66-92E09BCA0776}"/>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1585487" y="3422866"/>
              <a:ext cx="461078" cy="1325563"/>
            </a:xfrm>
            <a:prstGeom prst="rect">
              <a:avLst/>
            </a:prstGeom>
          </p:spPr>
        </p:pic>
        <p:pic>
          <p:nvPicPr>
            <p:cNvPr id="48" name="Graphic 47" descr="Computer with solid fill">
              <a:extLst>
                <a:ext uri="{FF2B5EF4-FFF2-40B4-BE49-F238E27FC236}">
                  <a16:creationId xmlns:a16="http://schemas.microsoft.com/office/drawing/2014/main" id="{82EEE50C-2D86-0493-F094-973B92FE303A}"/>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2021446" y="3422866"/>
              <a:ext cx="461078" cy="1325563"/>
            </a:xfrm>
            <a:prstGeom prst="rect">
              <a:avLst/>
            </a:prstGeom>
          </p:spPr>
        </p:pic>
        <p:pic>
          <p:nvPicPr>
            <p:cNvPr id="49" name="Graphic 48" descr="Computer with solid fill">
              <a:extLst>
                <a:ext uri="{FF2B5EF4-FFF2-40B4-BE49-F238E27FC236}">
                  <a16:creationId xmlns:a16="http://schemas.microsoft.com/office/drawing/2014/main" id="{FDC92578-42E2-FECB-9599-5F21376D9982}"/>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2457405" y="3422866"/>
              <a:ext cx="461078" cy="1325563"/>
            </a:xfrm>
            <a:prstGeom prst="rect">
              <a:avLst/>
            </a:prstGeom>
          </p:spPr>
        </p:pic>
        <p:pic>
          <p:nvPicPr>
            <p:cNvPr id="50" name="Graphic 49" descr="Computer with solid fill">
              <a:extLst>
                <a:ext uri="{FF2B5EF4-FFF2-40B4-BE49-F238E27FC236}">
                  <a16:creationId xmlns:a16="http://schemas.microsoft.com/office/drawing/2014/main" id="{10CBF510-2CE8-2BAD-6105-7AF2FC960336}"/>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2893364" y="3422866"/>
              <a:ext cx="461078" cy="1325563"/>
            </a:xfrm>
            <a:prstGeom prst="rect">
              <a:avLst/>
            </a:prstGeom>
          </p:spPr>
        </p:pic>
        <p:pic>
          <p:nvPicPr>
            <p:cNvPr id="51" name="Graphic 50" descr="Computer with solid fill">
              <a:extLst>
                <a:ext uri="{FF2B5EF4-FFF2-40B4-BE49-F238E27FC236}">
                  <a16:creationId xmlns:a16="http://schemas.microsoft.com/office/drawing/2014/main" id="{2327D31C-A894-3B2D-D580-06D43BE1F8E9}"/>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3329323" y="3422866"/>
              <a:ext cx="461078" cy="1325563"/>
            </a:xfrm>
            <a:prstGeom prst="rect">
              <a:avLst/>
            </a:prstGeom>
          </p:spPr>
        </p:pic>
        <p:pic>
          <p:nvPicPr>
            <p:cNvPr id="52" name="Graphic 51" descr="Computer with solid fill">
              <a:extLst>
                <a:ext uri="{FF2B5EF4-FFF2-40B4-BE49-F238E27FC236}">
                  <a16:creationId xmlns:a16="http://schemas.microsoft.com/office/drawing/2014/main" id="{57E64335-43DC-9E71-0F1D-6E3BC5833030}"/>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3765280" y="3422866"/>
              <a:ext cx="461078" cy="1325563"/>
            </a:xfrm>
            <a:prstGeom prst="rect">
              <a:avLst/>
            </a:prstGeom>
          </p:spPr>
        </p:pic>
        <p:pic>
          <p:nvPicPr>
            <p:cNvPr id="53" name="Graphic 52" descr="Computer with solid fill">
              <a:extLst>
                <a:ext uri="{FF2B5EF4-FFF2-40B4-BE49-F238E27FC236}">
                  <a16:creationId xmlns:a16="http://schemas.microsoft.com/office/drawing/2014/main" id="{6BC3319C-A53A-BDEB-3856-6DCDC19072C2}"/>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713569" y="4222429"/>
              <a:ext cx="461078" cy="1325563"/>
            </a:xfrm>
            <a:prstGeom prst="rect">
              <a:avLst/>
            </a:prstGeom>
          </p:spPr>
        </p:pic>
        <p:pic>
          <p:nvPicPr>
            <p:cNvPr id="54" name="Graphic 53" descr="Computer with solid fill">
              <a:extLst>
                <a:ext uri="{FF2B5EF4-FFF2-40B4-BE49-F238E27FC236}">
                  <a16:creationId xmlns:a16="http://schemas.microsoft.com/office/drawing/2014/main" id="{20D803A5-74F8-F8E0-4032-BE9C2E6FC6D4}"/>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1149528" y="4222429"/>
              <a:ext cx="461078" cy="1325563"/>
            </a:xfrm>
            <a:prstGeom prst="rect">
              <a:avLst/>
            </a:prstGeom>
          </p:spPr>
        </p:pic>
        <p:pic>
          <p:nvPicPr>
            <p:cNvPr id="55" name="Graphic 54" descr="Computer with solid fill">
              <a:extLst>
                <a:ext uri="{FF2B5EF4-FFF2-40B4-BE49-F238E27FC236}">
                  <a16:creationId xmlns:a16="http://schemas.microsoft.com/office/drawing/2014/main" id="{DD9C452E-1A51-ECDD-7389-4AF7174D4D2A}"/>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1585487" y="4222429"/>
              <a:ext cx="461078" cy="1325563"/>
            </a:xfrm>
            <a:prstGeom prst="rect">
              <a:avLst/>
            </a:prstGeom>
          </p:spPr>
        </p:pic>
        <p:pic>
          <p:nvPicPr>
            <p:cNvPr id="56" name="Graphic 55" descr="Computer with solid fill">
              <a:extLst>
                <a:ext uri="{FF2B5EF4-FFF2-40B4-BE49-F238E27FC236}">
                  <a16:creationId xmlns:a16="http://schemas.microsoft.com/office/drawing/2014/main" id="{61940F01-7DCE-FAFE-031E-AC9855193DC1}"/>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2021446" y="4222429"/>
              <a:ext cx="461078" cy="1325563"/>
            </a:xfrm>
            <a:prstGeom prst="rect">
              <a:avLst/>
            </a:prstGeom>
          </p:spPr>
        </p:pic>
        <p:pic>
          <p:nvPicPr>
            <p:cNvPr id="57" name="Graphic 56" descr="Computer with solid fill">
              <a:extLst>
                <a:ext uri="{FF2B5EF4-FFF2-40B4-BE49-F238E27FC236}">
                  <a16:creationId xmlns:a16="http://schemas.microsoft.com/office/drawing/2014/main" id="{80929661-8364-B1F6-BAE5-4D7523047A77}"/>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2457405" y="4222429"/>
              <a:ext cx="461078" cy="1325563"/>
            </a:xfrm>
            <a:prstGeom prst="rect">
              <a:avLst/>
            </a:prstGeom>
          </p:spPr>
        </p:pic>
        <p:pic>
          <p:nvPicPr>
            <p:cNvPr id="58" name="Graphic 57" descr="Computer with solid fill">
              <a:extLst>
                <a:ext uri="{FF2B5EF4-FFF2-40B4-BE49-F238E27FC236}">
                  <a16:creationId xmlns:a16="http://schemas.microsoft.com/office/drawing/2014/main" id="{F3261C22-7010-7D2A-D76F-853F001CE62A}"/>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2893364" y="4222429"/>
              <a:ext cx="461078" cy="1325563"/>
            </a:xfrm>
            <a:prstGeom prst="rect">
              <a:avLst/>
            </a:prstGeom>
          </p:spPr>
        </p:pic>
        <p:pic>
          <p:nvPicPr>
            <p:cNvPr id="59" name="Graphic 58" descr="Computer with solid fill">
              <a:extLst>
                <a:ext uri="{FF2B5EF4-FFF2-40B4-BE49-F238E27FC236}">
                  <a16:creationId xmlns:a16="http://schemas.microsoft.com/office/drawing/2014/main" id="{E25817A9-6BCC-EEBC-99CD-0276AB8F81AE}"/>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3329323" y="4222429"/>
              <a:ext cx="461078" cy="1325563"/>
            </a:xfrm>
            <a:prstGeom prst="rect">
              <a:avLst/>
            </a:prstGeom>
          </p:spPr>
        </p:pic>
        <p:pic>
          <p:nvPicPr>
            <p:cNvPr id="60" name="Graphic 59" descr="Computer with solid fill">
              <a:extLst>
                <a:ext uri="{FF2B5EF4-FFF2-40B4-BE49-F238E27FC236}">
                  <a16:creationId xmlns:a16="http://schemas.microsoft.com/office/drawing/2014/main" id="{0FAE20C6-3451-BDEC-1F13-3544612FF6F5}"/>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3765280" y="4222429"/>
              <a:ext cx="461078" cy="1325563"/>
            </a:xfrm>
            <a:prstGeom prst="rect">
              <a:avLst/>
            </a:prstGeom>
          </p:spPr>
        </p:pic>
      </p:grpSp>
      <p:sp>
        <p:nvSpPr>
          <p:cNvPr id="33" name="Right Arrow 32">
            <a:extLst>
              <a:ext uri="{FF2B5EF4-FFF2-40B4-BE49-F238E27FC236}">
                <a16:creationId xmlns:a16="http://schemas.microsoft.com/office/drawing/2014/main" id="{E6CCFE03-FE2B-A2C7-2825-C40FDC2CA0C2}"/>
              </a:ext>
            </a:extLst>
          </p:cNvPr>
          <p:cNvSpPr/>
          <p:nvPr/>
        </p:nvSpPr>
        <p:spPr>
          <a:xfrm rot="20049333">
            <a:off x="2077924" y="2701296"/>
            <a:ext cx="1466490" cy="2888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3C2BFA2D-C85C-87DC-871D-95F67D7F6AB2}"/>
              </a:ext>
            </a:extLst>
          </p:cNvPr>
          <p:cNvSpPr/>
          <p:nvPr/>
        </p:nvSpPr>
        <p:spPr>
          <a:xfrm rot="20049333">
            <a:off x="2421261" y="3132649"/>
            <a:ext cx="1466490" cy="2888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a:extLst>
              <a:ext uri="{FF2B5EF4-FFF2-40B4-BE49-F238E27FC236}">
                <a16:creationId xmlns:a16="http://schemas.microsoft.com/office/drawing/2014/main" id="{728225BF-4AF9-7C51-82D9-C535E9DCF71B}"/>
              </a:ext>
            </a:extLst>
          </p:cNvPr>
          <p:cNvSpPr/>
          <p:nvPr/>
        </p:nvSpPr>
        <p:spPr>
          <a:xfrm rot="20049333">
            <a:off x="2797986" y="3563027"/>
            <a:ext cx="1466490" cy="2888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CBD8E5D7-316E-D17F-A87E-156261F1EC91}"/>
              </a:ext>
            </a:extLst>
          </p:cNvPr>
          <p:cNvSpPr/>
          <p:nvPr/>
        </p:nvSpPr>
        <p:spPr>
          <a:xfrm rot="20049333">
            <a:off x="3209395" y="3959565"/>
            <a:ext cx="1466490" cy="2888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a:extLst>
              <a:ext uri="{FF2B5EF4-FFF2-40B4-BE49-F238E27FC236}">
                <a16:creationId xmlns:a16="http://schemas.microsoft.com/office/drawing/2014/main" id="{567E2B57-539E-A6DA-C9C8-1ED5B8EBBDC7}"/>
              </a:ext>
            </a:extLst>
          </p:cNvPr>
          <p:cNvSpPr/>
          <p:nvPr/>
        </p:nvSpPr>
        <p:spPr>
          <a:xfrm rot="20049333">
            <a:off x="3606359" y="4335180"/>
            <a:ext cx="1466490" cy="2888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a:extLst>
              <a:ext uri="{FF2B5EF4-FFF2-40B4-BE49-F238E27FC236}">
                <a16:creationId xmlns:a16="http://schemas.microsoft.com/office/drawing/2014/main" id="{6C005512-262B-F1AE-2B9E-AD66D3E5573A}"/>
              </a:ext>
            </a:extLst>
          </p:cNvPr>
          <p:cNvSpPr/>
          <p:nvPr/>
        </p:nvSpPr>
        <p:spPr>
          <a:xfrm rot="2859056">
            <a:off x="6996968" y="4240091"/>
            <a:ext cx="1466490" cy="2888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a:extLst>
              <a:ext uri="{FF2B5EF4-FFF2-40B4-BE49-F238E27FC236}">
                <a16:creationId xmlns:a16="http://schemas.microsoft.com/office/drawing/2014/main" id="{42FCA242-D9D6-BC59-17E9-C4A6EF4CF207}"/>
              </a:ext>
            </a:extLst>
          </p:cNvPr>
          <p:cNvSpPr/>
          <p:nvPr/>
        </p:nvSpPr>
        <p:spPr>
          <a:xfrm rot="2859056">
            <a:off x="7470554" y="3948097"/>
            <a:ext cx="1466490" cy="2888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a:extLst>
              <a:ext uri="{FF2B5EF4-FFF2-40B4-BE49-F238E27FC236}">
                <a16:creationId xmlns:a16="http://schemas.microsoft.com/office/drawing/2014/main" id="{2EB0418D-5BF5-9FF4-CD29-F774B17FB252}"/>
              </a:ext>
            </a:extLst>
          </p:cNvPr>
          <p:cNvSpPr/>
          <p:nvPr/>
        </p:nvSpPr>
        <p:spPr>
          <a:xfrm rot="2859056">
            <a:off x="7650081" y="3255410"/>
            <a:ext cx="1466490" cy="2888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a:extLst>
              <a:ext uri="{FF2B5EF4-FFF2-40B4-BE49-F238E27FC236}">
                <a16:creationId xmlns:a16="http://schemas.microsoft.com/office/drawing/2014/main" id="{BB613832-EC39-E714-6FD9-F846DAF9F809}"/>
              </a:ext>
            </a:extLst>
          </p:cNvPr>
          <p:cNvSpPr/>
          <p:nvPr/>
        </p:nvSpPr>
        <p:spPr>
          <a:xfrm rot="2859056">
            <a:off x="7977970" y="2873519"/>
            <a:ext cx="1466490" cy="2888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a:extLst>
              <a:ext uri="{FF2B5EF4-FFF2-40B4-BE49-F238E27FC236}">
                <a16:creationId xmlns:a16="http://schemas.microsoft.com/office/drawing/2014/main" id="{CCB278D1-F735-51B7-77B5-571E856C2A86}"/>
              </a:ext>
            </a:extLst>
          </p:cNvPr>
          <p:cNvSpPr/>
          <p:nvPr/>
        </p:nvSpPr>
        <p:spPr>
          <a:xfrm rot="2859056">
            <a:off x="8250759" y="2388543"/>
            <a:ext cx="1466490" cy="2888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4D0AB5E7-063F-B31A-5DEE-2B29D7278DBB}"/>
              </a:ext>
            </a:extLst>
          </p:cNvPr>
          <p:cNvSpPr txBox="1"/>
          <p:nvPr/>
        </p:nvSpPr>
        <p:spPr>
          <a:xfrm>
            <a:off x="4774656" y="3543592"/>
            <a:ext cx="2365298" cy="461665"/>
          </a:xfrm>
          <a:prstGeom prst="rect">
            <a:avLst/>
          </a:prstGeom>
          <a:noFill/>
        </p:spPr>
        <p:txBody>
          <a:bodyPr wrap="square" rtlCol="0">
            <a:spAutoFit/>
          </a:bodyPr>
          <a:lstStyle/>
          <a:p>
            <a:pPr algn="ctr"/>
            <a:r>
              <a:rPr lang="en-US" sz="2400" dirty="0"/>
              <a:t>The SCC</a:t>
            </a:r>
          </a:p>
        </p:txBody>
      </p:sp>
      <p:sp>
        <p:nvSpPr>
          <p:cNvPr id="43" name="Fade">
            <a:extLst>
              <a:ext uri="{FF2B5EF4-FFF2-40B4-BE49-F238E27FC236}">
                <a16:creationId xmlns:a16="http://schemas.microsoft.com/office/drawing/2014/main" id="{DF10B46E-C6C7-4D17-3157-4701DEC9D07A}"/>
              </a:ext>
            </a:extLst>
          </p:cNvPr>
          <p:cNvSpPr/>
          <p:nvPr/>
        </p:nvSpPr>
        <p:spPr>
          <a:xfrm>
            <a:off x="189781" y="1431986"/>
            <a:ext cx="11883664" cy="5426014"/>
          </a:xfrm>
          <a:prstGeom prst="rect">
            <a:avLst/>
          </a:prstGeom>
          <a:solidFill>
            <a:srgbClr val="FFFFFF">
              <a:alpha val="5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Call Out">
            <a:extLst>
              <a:ext uri="{FF2B5EF4-FFF2-40B4-BE49-F238E27FC236}">
                <a16:creationId xmlns:a16="http://schemas.microsoft.com/office/drawing/2014/main" id="{EE9FE181-668A-716E-580E-9869645E1223}"/>
              </a:ext>
            </a:extLst>
          </p:cNvPr>
          <p:cNvSpPr txBox="1"/>
          <p:nvPr/>
        </p:nvSpPr>
        <p:spPr>
          <a:xfrm>
            <a:off x="2174375" y="1745832"/>
            <a:ext cx="7843249" cy="4154984"/>
          </a:xfrm>
          <a:prstGeom prst="rect">
            <a:avLst/>
          </a:prstGeom>
          <a:solidFill>
            <a:schemeClr val="accent1">
              <a:lumMod val="60000"/>
              <a:lumOff val="40000"/>
            </a:schemeClr>
          </a:solidFill>
          <a:ln>
            <a:solidFill>
              <a:schemeClr val="tx1"/>
            </a:solidFill>
          </a:ln>
        </p:spPr>
        <p:txBody>
          <a:bodyPr wrap="square" rtlCol="0" anchor="ctr">
            <a:spAutoFit/>
          </a:bodyPr>
          <a:lstStyle/>
          <a:p>
            <a:pPr algn="ctr"/>
            <a:r>
              <a:rPr lang="en-US" sz="4400" dirty="0"/>
              <a:t>The power of the SCC is that it greatly </a:t>
            </a:r>
            <a:r>
              <a:rPr lang="en-US" sz="4400" i="1" dirty="0"/>
              <a:t>increases the speed</a:t>
            </a:r>
            <a:r>
              <a:rPr lang="en-US" sz="4400" dirty="0"/>
              <a:t> with which you can process and analyze your large, high dimensional neuroimaging datasets.</a:t>
            </a:r>
          </a:p>
        </p:txBody>
      </p:sp>
      <p:sp>
        <p:nvSpPr>
          <p:cNvPr id="4" name="Slide Number Placeholder 3">
            <a:extLst>
              <a:ext uri="{FF2B5EF4-FFF2-40B4-BE49-F238E27FC236}">
                <a16:creationId xmlns:a16="http://schemas.microsoft.com/office/drawing/2014/main" id="{1B7E6F75-C25F-19C2-0266-379104FF4477}"/>
              </a:ext>
            </a:extLst>
          </p:cNvPr>
          <p:cNvSpPr>
            <a:spLocks noGrp="1"/>
          </p:cNvSpPr>
          <p:nvPr>
            <p:ph type="sldNum" sz="quarter" idx="12"/>
          </p:nvPr>
        </p:nvSpPr>
        <p:spPr/>
        <p:txBody>
          <a:bodyPr/>
          <a:lstStyle/>
          <a:p>
            <a:fld id="{F606742C-631A-CB4E-A490-45C4369C55E7}" type="slidenum">
              <a:rPr lang="en-US" smtClean="0"/>
              <a:t>19</a:t>
            </a:fld>
            <a:endParaRPr lang="en-US"/>
          </a:p>
        </p:txBody>
      </p:sp>
    </p:spTree>
    <p:extLst>
      <p:ext uri="{BB962C8B-B14F-4D97-AF65-F5344CB8AC3E}">
        <p14:creationId xmlns:p14="http://schemas.microsoft.com/office/powerpoint/2010/main" val="216306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2FD1D-AFA1-5CFC-88CF-23EA980C1018}"/>
              </a:ext>
            </a:extLst>
          </p:cNvPr>
          <p:cNvSpPr>
            <a:spLocks noGrp="1"/>
          </p:cNvSpPr>
          <p:nvPr>
            <p:ph type="title"/>
          </p:nvPr>
        </p:nvSpPr>
        <p:spPr/>
        <p:txBody>
          <a:bodyPr/>
          <a:lstStyle/>
          <a:p>
            <a:r>
              <a:rPr lang="en-US" dirty="0"/>
              <a:t>Class poll</a:t>
            </a:r>
          </a:p>
        </p:txBody>
      </p:sp>
      <p:sp>
        <p:nvSpPr>
          <p:cNvPr id="3" name="Content Placeholder 2">
            <a:extLst>
              <a:ext uri="{FF2B5EF4-FFF2-40B4-BE49-F238E27FC236}">
                <a16:creationId xmlns:a16="http://schemas.microsoft.com/office/drawing/2014/main" id="{FF9DCA74-CDF8-204F-14A6-63E0DF83E156}"/>
              </a:ext>
            </a:extLst>
          </p:cNvPr>
          <p:cNvSpPr>
            <a:spLocks noGrp="1"/>
          </p:cNvSpPr>
          <p:nvPr>
            <p:ph idx="1"/>
          </p:nvPr>
        </p:nvSpPr>
        <p:spPr/>
        <p:txBody>
          <a:bodyPr/>
          <a:lstStyle/>
          <a:p>
            <a:r>
              <a:rPr lang="en-US" dirty="0"/>
              <a:t>How many of you have used a Linux operating system?</a:t>
            </a:r>
          </a:p>
          <a:p>
            <a:r>
              <a:rPr lang="en-US" dirty="0"/>
              <a:t>How many of you have heard of/have used the SCC?</a:t>
            </a:r>
          </a:p>
          <a:p>
            <a:r>
              <a:rPr lang="en-US" dirty="0"/>
              <a:t>Computer programming experience?</a:t>
            </a:r>
          </a:p>
          <a:p>
            <a:pPr lvl="1"/>
            <a:r>
              <a:rPr lang="en-US" dirty="0"/>
              <a:t>Know what a </a:t>
            </a:r>
            <a:r>
              <a:rPr lang="en-US" i="1" dirty="0"/>
              <a:t>variable</a:t>
            </a:r>
            <a:r>
              <a:rPr lang="en-US" dirty="0"/>
              <a:t> is?</a:t>
            </a:r>
          </a:p>
          <a:p>
            <a:pPr lvl="1"/>
            <a:r>
              <a:rPr lang="en-US" dirty="0"/>
              <a:t>Know what a </a:t>
            </a:r>
            <a:r>
              <a:rPr lang="en-US" i="1" dirty="0"/>
              <a:t>script</a:t>
            </a:r>
            <a:r>
              <a:rPr lang="en-US" dirty="0"/>
              <a:t> is?</a:t>
            </a:r>
          </a:p>
        </p:txBody>
      </p:sp>
      <p:sp>
        <p:nvSpPr>
          <p:cNvPr id="4" name="Slide Number Placeholder 3">
            <a:extLst>
              <a:ext uri="{FF2B5EF4-FFF2-40B4-BE49-F238E27FC236}">
                <a16:creationId xmlns:a16="http://schemas.microsoft.com/office/drawing/2014/main" id="{DB9680E3-1DA8-6AFA-D633-89E93261DD36}"/>
              </a:ext>
            </a:extLst>
          </p:cNvPr>
          <p:cNvSpPr>
            <a:spLocks noGrp="1"/>
          </p:cNvSpPr>
          <p:nvPr>
            <p:ph type="sldNum" sz="quarter" idx="12"/>
          </p:nvPr>
        </p:nvSpPr>
        <p:spPr/>
        <p:txBody>
          <a:bodyPr/>
          <a:lstStyle/>
          <a:p>
            <a:fld id="{F606742C-631A-CB4E-A490-45C4369C55E7}" type="slidenum">
              <a:rPr lang="en-US" smtClean="0"/>
              <a:t>2</a:t>
            </a:fld>
            <a:endParaRPr lang="en-US"/>
          </a:p>
        </p:txBody>
      </p:sp>
    </p:spTree>
    <p:extLst>
      <p:ext uri="{BB962C8B-B14F-4D97-AF65-F5344CB8AC3E}">
        <p14:creationId xmlns:p14="http://schemas.microsoft.com/office/powerpoint/2010/main" val="299528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FF5FA-7B22-0D64-7DB2-3EB15B70C6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95A082-9026-3A9B-BE3B-728807CF6F0C}"/>
              </a:ext>
            </a:extLst>
          </p:cNvPr>
          <p:cNvSpPr>
            <a:spLocks noGrp="1"/>
          </p:cNvSpPr>
          <p:nvPr>
            <p:ph type="title"/>
          </p:nvPr>
        </p:nvSpPr>
        <p:spPr/>
        <p:txBody>
          <a:bodyPr/>
          <a:lstStyle/>
          <a:p>
            <a:pPr algn="ctr"/>
            <a:r>
              <a:rPr lang="en-US" dirty="0"/>
              <a:t>Workshop Overview</a:t>
            </a:r>
          </a:p>
        </p:txBody>
      </p:sp>
      <p:sp>
        <p:nvSpPr>
          <p:cNvPr id="5" name="Slide Number Placeholder 4">
            <a:extLst>
              <a:ext uri="{FF2B5EF4-FFF2-40B4-BE49-F238E27FC236}">
                <a16:creationId xmlns:a16="http://schemas.microsoft.com/office/drawing/2014/main" id="{A033C2B0-8F84-15C9-214C-F45FBC512A31}"/>
              </a:ext>
            </a:extLst>
          </p:cNvPr>
          <p:cNvSpPr>
            <a:spLocks noGrp="1"/>
          </p:cNvSpPr>
          <p:nvPr>
            <p:ph type="sldNum" sz="quarter" idx="12"/>
          </p:nvPr>
        </p:nvSpPr>
        <p:spPr/>
        <p:txBody>
          <a:bodyPr/>
          <a:lstStyle/>
          <a:p>
            <a:fld id="{F606742C-631A-CB4E-A490-45C4369C55E7}" type="slidenum">
              <a:rPr lang="en-US" smtClean="0"/>
              <a:t>20</a:t>
            </a:fld>
            <a:endParaRPr lang="en-US"/>
          </a:p>
        </p:txBody>
      </p:sp>
      <p:sp>
        <p:nvSpPr>
          <p:cNvPr id="8" name="Content Placeholder 2">
            <a:extLst>
              <a:ext uri="{FF2B5EF4-FFF2-40B4-BE49-F238E27FC236}">
                <a16:creationId xmlns:a16="http://schemas.microsoft.com/office/drawing/2014/main" id="{BB7F7033-E356-DBC2-132C-2FA389E41AEE}"/>
              </a:ext>
            </a:extLst>
          </p:cNvPr>
          <p:cNvSpPr>
            <a:spLocks noGrp="1"/>
          </p:cNvSpPr>
          <p:nvPr>
            <p:ph idx="1"/>
          </p:nvPr>
        </p:nvSpPr>
        <p:spPr>
          <a:xfrm>
            <a:off x="838200" y="1825625"/>
            <a:ext cx="10515600" cy="4351338"/>
          </a:xfrm>
        </p:spPr>
        <p:txBody>
          <a:bodyPr>
            <a:normAutofit fontScale="92500" lnSpcReduction="20000"/>
          </a:bodyPr>
          <a:lstStyle/>
          <a:p>
            <a:pPr marL="514350" indent="-514350">
              <a:buFont typeface="+mj-lt"/>
              <a:buAutoNum type="arabicPeriod"/>
            </a:pPr>
            <a:r>
              <a:rPr lang="en-US" dirty="0"/>
              <a:t>What is the SCC?</a:t>
            </a:r>
          </a:p>
          <a:p>
            <a:pPr marL="514350" indent="-514350">
              <a:buFont typeface="+mj-lt"/>
              <a:buAutoNum type="arabicPeriod"/>
            </a:pPr>
            <a:r>
              <a:rPr lang="en-US" dirty="0"/>
              <a:t>How does the SCC work? </a:t>
            </a:r>
          </a:p>
          <a:p>
            <a:pPr marL="514350" indent="-514350">
              <a:buFont typeface="+mj-lt"/>
              <a:buAutoNum type="arabicPeriod"/>
            </a:pPr>
            <a:r>
              <a:rPr lang="en-US" dirty="0"/>
              <a:t>Why the SCC?</a:t>
            </a:r>
          </a:p>
          <a:p>
            <a:pPr marL="514350" indent="-514350">
              <a:buFont typeface="+mj-lt"/>
              <a:buAutoNum type="arabicPeriod"/>
            </a:pPr>
            <a:r>
              <a:rPr lang="en-US" dirty="0"/>
              <a:t>Connecting to the SCC</a:t>
            </a:r>
          </a:p>
          <a:p>
            <a:pPr marL="514350" indent="-514350">
              <a:buFont typeface="+mj-lt"/>
              <a:buAutoNum type="arabicPeriod"/>
            </a:pPr>
            <a:r>
              <a:rPr lang="en-US" dirty="0"/>
              <a:t>The Linux command line</a:t>
            </a:r>
          </a:p>
          <a:p>
            <a:pPr marL="514350" indent="-514350">
              <a:buFont typeface="+mj-lt"/>
              <a:buAutoNum type="arabicPeriod"/>
            </a:pPr>
            <a:r>
              <a:rPr lang="en-US" dirty="0"/>
              <a:t>The Linux directory hierarchy and navigation</a:t>
            </a:r>
          </a:p>
          <a:p>
            <a:pPr marL="514350" indent="-514350">
              <a:buFont typeface="+mj-lt"/>
              <a:buAutoNum type="arabicPeriod"/>
            </a:pPr>
            <a:r>
              <a:rPr lang="en-US" dirty="0"/>
              <a:t>Copying files</a:t>
            </a:r>
          </a:p>
          <a:p>
            <a:pPr marL="514350" indent="-514350">
              <a:buFont typeface="+mj-lt"/>
              <a:buAutoNum type="arabicPeriod"/>
            </a:pPr>
            <a:r>
              <a:rPr lang="en-US" dirty="0"/>
              <a:t>Unzipping files</a:t>
            </a:r>
          </a:p>
          <a:p>
            <a:pPr marL="514350" indent="-514350">
              <a:buFont typeface="+mj-lt"/>
              <a:buAutoNum type="arabicPeriod"/>
            </a:pPr>
            <a:r>
              <a:rPr lang="en-US" dirty="0"/>
              <a:t>Viewing raw MRI data with </a:t>
            </a:r>
            <a:r>
              <a:rPr lang="en-US" i="1" dirty="0" err="1"/>
              <a:t>fsleyes</a:t>
            </a:r>
            <a:endParaRPr lang="en-US" i="1" dirty="0"/>
          </a:p>
          <a:p>
            <a:pPr marL="514350" indent="-514350">
              <a:buFont typeface="+mj-lt"/>
              <a:buAutoNum type="arabicPeriod"/>
            </a:pPr>
            <a:r>
              <a:rPr lang="en-US" dirty="0"/>
              <a:t>Preprocessing your MRI data with </a:t>
            </a:r>
            <a:r>
              <a:rPr lang="en-US" i="1" dirty="0" err="1"/>
              <a:t>fmriprep</a:t>
            </a:r>
            <a:endParaRPr lang="en-US" i="1" dirty="0"/>
          </a:p>
        </p:txBody>
      </p:sp>
      <p:sp>
        <p:nvSpPr>
          <p:cNvPr id="4" name="Rectangle 3">
            <a:extLst>
              <a:ext uri="{FF2B5EF4-FFF2-40B4-BE49-F238E27FC236}">
                <a16:creationId xmlns:a16="http://schemas.microsoft.com/office/drawing/2014/main" id="{D4E02CA1-13F8-9F70-8758-273B608CA5D5}"/>
              </a:ext>
            </a:extLst>
          </p:cNvPr>
          <p:cNvSpPr/>
          <p:nvPr/>
        </p:nvSpPr>
        <p:spPr>
          <a:xfrm>
            <a:off x="566057" y="3429001"/>
            <a:ext cx="7785463" cy="2586788"/>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7A09DE0-CAB0-6D68-1854-0ED10EE7ED9C}"/>
              </a:ext>
            </a:extLst>
          </p:cNvPr>
          <p:cNvSpPr/>
          <p:nvPr/>
        </p:nvSpPr>
        <p:spPr>
          <a:xfrm>
            <a:off x="566057" y="1240055"/>
            <a:ext cx="7785463" cy="1811154"/>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57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8DE7E7-DF87-1A37-207F-76D11F283FE2}"/>
              </a:ext>
            </a:extLst>
          </p:cNvPr>
          <p:cNvSpPr>
            <a:spLocks noGrp="1"/>
          </p:cNvSpPr>
          <p:nvPr>
            <p:ph type="title"/>
          </p:nvPr>
        </p:nvSpPr>
        <p:spPr>
          <a:xfrm>
            <a:off x="630936" y="639520"/>
            <a:ext cx="3429000" cy="1719072"/>
          </a:xfrm>
        </p:spPr>
        <p:txBody>
          <a:bodyPr anchor="b">
            <a:normAutofit/>
          </a:bodyPr>
          <a:lstStyle/>
          <a:p>
            <a:r>
              <a:rPr lang="en-US" sz="4600"/>
              <a:t>Login to SCC OnDemand</a:t>
            </a:r>
          </a:p>
        </p:txBody>
      </p:sp>
      <p:sp>
        <p:nvSpPr>
          <p:cNvPr id="1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6C0C5DB-5DCC-3F3D-8B90-53B7B154E9F2}"/>
              </a:ext>
            </a:extLst>
          </p:cNvPr>
          <p:cNvSpPr>
            <a:spLocks noGrp="1"/>
          </p:cNvSpPr>
          <p:nvPr>
            <p:ph idx="1"/>
          </p:nvPr>
        </p:nvSpPr>
        <p:spPr>
          <a:xfrm>
            <a:off x="630936" y="2807208"/>
            <a:ext cx="3429000" cy="3410712"/>
          </a:xfrm>
        </p:spPr>
        <p:txBody>
          <a:bodyPr anchor="t">
            <a:normAutofit/>
          </a:bodyPr>
          <a:lstStyle/>
          <a:p>
            <a:r>
              <a:rPr lang="en-US" sz="2200"/>
              <a:t>Open a web browser</a:t>
            </a:r>
          </a:p>
          <a:p>
            <a:r>
              <a:rPr lang="en-US" sz="2200"/>
              <a:t>Go to scc-ondemand.bu.edu</a:t>
            </a:r>
          </a:p>
          <a:p>
            <a:r>
              <a:rPr lang="en-US" sz="2200"/>
              <a:t>Login with your Kubernetes credentials</a:t>
            </a:r>
          </a:p>
        </p:txBody>
      </p:sp>
      <p:pic>
        <p:nvPicPr>
          <p:cNvPr id="5" name="Picture 4" descr="A screenshot of a computer&#10;&#10;AI-generated content may be incorrect.">
            <a:extLst>
              <a:ext uri="{FF2B5EF4-FFF2-40B4-BE49-F238E27FC236}">
                <a16:creationId xmlns:a16="http://schemas.microsoft.com/office/drawing/2014/main" id="{DE71F951-13D4-02A1-472D-F88D6A22CD01}"/>
              </a:ext>
            </a:extLst>
          </p:cNvPr>
          <p:cNvPicPr>
            <a:picLocks noChangeAspect="1"/>
          </p:cNvPicPr>
          <p:nvPr/>
        </p:nvPicPr>
        <p:blipFill>
          <a:blip r:embed="rId3"/>
          <a:stretch>
            <a:fillRect/>
          </a:stretch>
        </p:blipFill>
        <p:spPr>
          <a:xfrm>
            <a:off x="4654296" y="943661"/>
            <a:ext cx="6903720" cy="4970678"/>
          </a:xfrm>
          <a:prstGeom prst="rect">
            <a:avLst/>
          </a:prstGeom>
        </p:spPr>
      </p:pic>
      <p:sp>
        <p:nvSpPr>
          <p:cNvPr id="4" name="Slide Number Placeholder 3">
            <a:extLst>
              <a:ext uri="{FF2B5EF4-FFF2-40B4-BE49-F238E27FC236}">
                <a16:creationId xmlns:a16="http://schemas.microsoft.com/office/drawing/2014/main" id="{809BE5AD-C8A9-6C46-291A-524A72F99580}"/>
              </a:ext>
            </a:extLst>
          </p:cNvPr>
          <p:cNvSpPr>
            <a:spLocks noGrp="1"/>
          </p:cNvSpPr>
          <p:nvPr>
            <p:ph type="sldNum" sz="quarter" idx="12"/>
          </p:nvPr>
        </p:nvSpPr>
        <p:spPr>
          <a:xfrm>
            <a:off x="8610600" y="6356350"/>
            <a:ext cx="2743200" cy="365125"/>
          </a:xfrm>
        </p:spPr>
        <p:txBody>
          <a:bodyPr>
            <a:normAutofit/>
          </a:bodyPr>
          <a:lstStyle/>
          <a:p>
            <a:pPr>
              <a:spcAft>
                <a:spcPts val="600"/>
              </a:spcAft>
            </a:pPr>
            <a:fld id="{F606742C-631A-CB4E-A490-45C4369C55E7}" type="slidenum">
              <a:rPr lang="en-US" smtClean="0"/>
              <a:pPr>
                <a:spcAft>
                  <a:spcPts val="600"/>
                </a:spcAft>
              </a:pPr>
              <a:t>21</a:t>
            </a:fld>
            <a:endParaRPr lang="en-US"/>
          </a:p>
        </p:txBody>
      </p:sp>
    </p:spTree>
    <p:extLst>
      <p:ext uri="{BB962C8B-B14F-4D97-AF65-F5344CB8AC3E}">
        <p14:creationId xmlns:p14="http://schemas.microsoft.com/office/powerpoint/2010/main" val="549412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FD0BD9-0718-0F14-713D-C9C484A99A3A}"/>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CBBE04-03A0-7C3B-4BF8-0DC72026C523}"/>
              </a:ext>
            </a:extLst>
          </p:cNvPr>
          <p:cNvSpPr>
            <a:spLocks noGrp="1"/>
          </p:cNvSpPr>
          <p:nvPr>
            <p:ph type="title"/>
          </p:nvPr>
        </p:nvSpPr>
        <p:spPr>
          <a:xfrm>
            <a:off x="630936" y="639520"/>
            <a:ext cx="3429000" cy="1719072"/>
          </a:xfrm>
        </p:spPr>
        <p:txBody>
          <a:bodyPr anchor="b">
            <a:normAutofit/>
          </a:bodyPr>
          <a:lstStyle/>
          <a:p>
            <a:r>
              <a:rPr lang="en-US" sz="3800" dirty="0"/>
              <a:t>Request an interactive desktop session</a:t>
            </a:r>
          </a:p>
        </p:txBody>
      </p:sp>
      <p:sp>
        <p:nvSpPr>
          <p:cNvPr id="2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FF90F3C-4250-844B-5735-9B2B1C7F9B49}"/>
              </a:ext>
            </a:extLst>
          </p:cNvPr>
          <p:cNvSpPr>
            <a:spLocks noGrp="1"/>
          </p:cNvSpPr>
          <p:nvPr>
            <p:ph idx="1"/>
          </p:nvPr>
        </p:nvSpPr>
        <p:spPr>
          <a:xfrm>
            <a:off x="630936" y="2807208"/>
            <a:ext cx="3429000" cy="3410712"/>
          </a:xfrm>
        </p:spPr>
        <p:txBody>
          <a:bodyPr anchor="t">
            <a:normAutofit/>
          </a:bodyPr>
          <a:lstStyle/>
          <a:p>
            <a:r>
              <a:rPr lang="en-US" sz="2200" dirty="0"/>
              <a:t>Click the “Interactive Apps” dropdown menu</a:t>
            </a:r>
          </a:p>
          <a:p>
            <a:r>
              <a:rPr lang="en-US" sz="2200" dirty="0"/>
              <a:t>Select “Desktop”</a:t>
            </a:r>
          </a:p>
        </p:txBody>
      </p:sp>
      <p:sp>
        <p:nvSpPr>
          <p:cNvPr id="4" name="Slide Number Placeholder 3">
            <a:extLst>
              <a:ext uri="{FF2B5EF4-FFF2-40B4-BE49-F238E27FC236}">
                <a16:creationId xmlns:a16="http://schemas.microsoft.com/office/drawing/2014/main" id="{46710DA7-BBBF-C6FD-B36F-71197FA868E8}"/>
              </a:ext>
            </a:extLst>
          </p:cNvPr>
          <p:cNvSpPr>
            <a:spLocks noGrp="1"/>
          </p:cNvSpPr>
          <p:nvPr>
            <p:ph type="sldNum" sz="quarter" idx="12"/>
          </p:nvPr>
        </p:nvSpPr>
        <p:spPr>
          <a:xfrm>
            <a:off x="8610600" y="6356350"/>
            <a:ext cx="2743200" cy="365125"/>
          </a:xfrm>
        </p:spPr>
        <p:txBody>
          <a:bodyPr>
            <a:normAutofit/>
          </a:bodyPr>
          <a:lstStyle/>
          <a:p>
            <a:pPr>
              <a:spcAft>
                <a:spcPts val="600"/>
              </a:spcAft>
            </a:pPr>
            <a:fld id="{F606742C-631A-CB4E-A490-45C4369C55E7}" type="slidenum">
              <a:rPr lang="en-US" smtClean="0"/>
              <a:pPr>
                <a:spcAft>
                  <a:spcPts val="600"/>
                </a:spcAft>
              </a:pPr>
              <a:t>22</a:t>
            </a:fld>
            <a:endParaRPr lang="en-US"/>
          </a:p>
        </p:txBody>
      </p:sp>
      <p:pic>
        <p:nvPicPr>
          <p:cNvPr id="9" name="Picture 8" descr="A screenshot of a computer&#10;&#10;AI-generated content may be incorrect.">
            <a:extLst>
              <a:ext uri="{FF2B5EF4-FFF2-40B4-BE49-F238E27FC236}">
                <a16:creationId xmlns:a16="http://schemas.microsoft.com/office/drawing/2014/main" id="{2148B8B8-BBD2-F50C-BA7E-5C33D9FC2433}"/>
              </a:ext>
            </a:extLst>
          </p:cNvPr>
          <p:cNvPicPr>
            <a:picLocks noChangeAspect="1"/>
          </p:cNvPicPr>
          <p:nvPr/>
        </p:nvPicPr>
        <p:blipFill>
          <a:blip r:embed="rId3"/>
          <a:stretch>
            <a:fillRect/>
          </a:stretch>
        </p:blipFill>
        <p:spPr>
          <a:xfrm>
            <a:off x="4239768" y="1027695"/>
            <a:ext cx="7772400" cy="4802610"/>
          </a:xfrm>
          <a:prstGeom prst="rect">
            <a:avLst/>
          </a:prstGeom>
        </p:spPr>
      </p:pic>
    </p:spTree>
    <p:extLst>
      <p:ext uri="{BB962C8B-B14F-4D97-AF65-F5344CB8AC3E}">
        <p14:creationId xmlns:p14="http://schemas.microsoft.com/office/powerpoint/2010/main" val="3756078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722AA11-68DA-91B3-7B76-48B531835DFE}"/>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0C62AF6-B7CC-E26D-D838-4092C4608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9B3CC4-89A3-D3E0-FB9D-DE9A50C8E8C8}"/>
              </a:ext>
            </a:extLst>
          </p:cNvPr>
          <p:cNvSpPr>
            <a:spLocks noGrp="1"/>
          </p:cNvSpPr>
          <p:nvPr>
            <p:ph type="title"/>
          </p:nvPr>
        </p:nvSpPr>
        <p:spPr>
          <a:xfrm>
            <a:off x="630936" y="639520"/>
            <a:ext cx="3429000" cy="1719072"/>
          </a:xfrm>
        </p:spPr>
        <p:txBody>
          <a:bodyPr anchor="b">
            <a:normAutofit/>
          </a:bodyPr>
          <a:lstStyle/>
          <a:p>
            <a:r>
              <a:rPr lang="en-US" sz="3800" dirty="0"/>
              <a:t>Request an interactive desktop session</a:t>
            </a:r>
          </a:p>
        </p:txBody>
      </p:sp>
      <p:sp>
        <p:nvSpPr>
          <p:cNvPr id="22" name="sketch line">
            <a:extLst>
              <a:ext uri="{FF2B5EF4-FFF2-40B4-BE49-F238E27FC236}">
                <a16:creationId xmlns:a16="http://schemas.microsoft.com/office/drawing/2014/main" id="{B493C84C-1AE1-0727-45D4-68DB77DD3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2DB7FE8-6F3B-FA98-A0FB-E45B7E3F536F}"/>
              </a:ext>
            </a:extLst>
          </p:cNvPr>
          <p:cNvSpPr>
            <a:spLocks noGrp="1"/>
          </p:cNvSpPr>
          <p:nvPr>
            <p:ph idx="1"/>
          </p:nvPr>
        </p:nvSpPr>
        <p:spPr>
          <a:xfrm>
            <a:off x="630936" y="2807208"/>
            <a:ext cx="3429000" cy="3410712"/>
          </a:xfrm>
        </p:spPr>
        <p:txBody>
          <a:bodyPr anchor="t">
            <a:normAutofit/>
          </a:bodyPr>
          <a:lstStyle/>
          <a:p>
            <a:r>
              <a:rPr lang="en-US" sz="2200" dirty="0"/>
              <a:t>Request an interactive desktop on a compute node by:</a:t>
            </a:r>
          </a:p>
          <a:p>
            <a:pPr marL="457200" indent="-457200">
              <a:buFont typeface="+mj-lt"/>
              <a:buAutoNum type="arabicPeriod"/>
            </a:pPr>
            <a:r>
              <a:rPr lang="en-US" sz="2200" dirty="0"/>
              <a:t>Filling in the appropriate options</a:t>
            </a:r>
          </a:p>
          <a:p>
            <a:pPr marL="457200" indent="-457200">
              <a:buFont typeface="+mj-lt"/>
              <a:buAutoNum type="arabicPeriod"/>
            </a:pPr>
            <a:r>
              <a:rPr lang="en-US" sz="2200" dirty="0"/>
              <a:t>Clicking blue “launch” button</a:t>
            </a:r>
          </a:p>
          <a:p>
            <a:pPr marL="0" indent="0">
              <a:buNone/>
            </a:pPr>
            <a:endParaRPr lang="en-US" sz="2200" dirty="0"/>
          </a:p>
        </p:txBody>
      </p:sp>
      <p:sp>
        <p:nvSpPr>
          <p:cNvPr id="4" name="Slide Number Placeholder 3">
            <a:extLst>
              <a:ext uri="{FF2B5EF4-FFF2-40B4-BE49-F238E27FC236}">
                <a16:creationId xmlns:a16="http://schemas.microsoft.com/office/drawing/2014/main" id="{B3EFB606-A928-EE72-7CC8-CB529915C9C3}"/>
              </a:ext>
            </a:extLst>
          </p:cNvPr>
          <p:cNvSpPr>
            <a:spLocks noGrp="1"/>
          </p:cNvSpPr>
          <p:nvPr>
            <p:ph type="sldNum" sz="quarter" idx="12"/>
          </p:nvPr>
        </p:nvSpPr>
        <p:spPr>
          <a:xfrm>
            <a:off x="8610600" y="6356350"/>
            <a:ext cx="2743200" cy="365125"/>
          </a:xfrm>
        </p:spPr>
        <p:txBody>
          <a:bodyPr>
            <a:normAutofit/>
          </a:bodyPr>
          <a:lstStyle/>
          <a:p>
            <a:pPr>
              <a:spcAft>
                <a:spcPts val="600"/>
              </a:spcAft>
            </a:pPr>
            <a:fld id="{F606742C-631A-CB4E-A490-45C4369C55E7}" type="slidenum">
              <a:rPr lang="en-US" smtClean="0"/>
              <a:pPr>
                <a:spcAft>
                  <a:spcPts val="600"/>
                </a:spcAft>
              </a:pPr>
              <a:t>23</a:t>
            </a:fld>
            <a:endParaRPr lang="en-US"/>
          </a:p>
        </p:txBody>
      </p:sp>
      <p:pic>
        <p:nvPicPr>
          <p:cNvPr id="6" name="Picture 5" descr="A screenshot of a computer&#10;&#10;AI-generated content may be incorrect.">
            <a:extLst>
              <a:ext uri="{FF2B5EF4-FFF2-40B4-BE49-F238E27FC236}">
                <a16:creationId xmlns:a16="http://schemas.microsoft.com/office/drawing/2014/main" id="{B4A1D56D-3153-6F06-037B-C9CE8070CCCF}"/>
              </a:ext>
            </a:extLst>
          </p:cNvPr>
          <p:cNvPicPr>
            <a:picLocks noChangeAspect="1"/>
          </p:cNvPicPr>
          <p:nvPr/>
        </p:nvPicPr>
        <p:blipFill>
          <a:blip r:embed="rId3"/>
          <a:stretch>
            <a:fillRect/>
          </a:stretch>
        </p:blipFill>
        <p:spPr>
          <a:xfrm>
            <a:off x="4407429" y="64688"/>
            <a:ext cx="7772400" cy="6728624"/>
          </a:xfrm>
          <a:prstGeom prst="rect">
            <a:avLst/>
          </a:prstGeom>
        </p:spPr>
      </p:pic>
    </p:spTree>
    <p:extLst>
      <p:ext uri="{BB962C8B-B14F-4D97-AF65-F5344CB8AC3E}">
        <p14:creationId xmlns:p14="http://schemas.microsoft.com/office/powerpoint/2010/main" val="2284650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AE4B42-23B3-A006-CD1E-7363486192D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49FF53-38BB-0BF7-19C0-BF442F872EB8}"/>
              </a:ext>
            </a:extLst>
          </p:cNvPr>
          <p:cNvSpPr>
            <a:spLocks noGrp="1"/>
          </p:cNvSpPr>
          <p:nvPr>
            <p:ph type="title"/>
          </p:nvPr>
        </p:nvSpPr>
        <p:spPr>
          <a:xfrm>
            <a:off x="630936" y="639520"/>
            <a:ext cx="3429000" cy="1719072"/>
          </a:xfrm>
        </p:spPr>
        <p:txBody>
          <a:bodyPr anchor="b">
            <a:normAutofit/>
          </a:bodyPr>
          <a:lstStyle/>
          <a:p>
            <a:r>
              <a:rPr lang="en-US" sz="3800" dirty="0"/>
              <a:t>Request an interactive desktop session</a:t>
            </a:r>
          </a:p>
        </p:txBody>
      </p:sp>
      <p:sp>
        <p:nvSpPr>
          <p:cNvPr id="14"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DB7634-8409-AB57-7205-2022C02806A0}"/>
              </a:ext>
            </a:extLst>
          </p:cNvPr>
          <p:cNvSpPr>
            <a:spLocks noGrp="1"/>
          </p:cNvSpPr>
          <p:nvPr>
            <p:ph idx="1"/>
          </p:nvPr>
        </p:nvSpPr>
        <p:spPr>
          <a:xfrm>
            <a:off x="630936" y="2807208"/>
            <a:ext cx="3429000" cy="3410712"/>
          </a:xfrm>
        </p:spPr>
        <p:txBody>
          <a:bodyPr anchor="t">
            <a:normAutofit/>
          </a:bodyPr>
          <a:lstStyle/>
          <a:p>
            <a:r>
              <a:rPr lang="en-US" sz="2200" dirty="0"/>
              <a:t>The job scheduler will then begin searching for an available node for you to use. This may take a minute or two</a:t>
            </a:r>
          </a:p>
          <a:p>
            <a:r>
              <a:rPr lang="en-US" sz="2200" dirty="0"/>
              <a:t>Once you are assigned a node, click “Connect to Desktop”</a:t>
            </a:r>
          </a:p>
          <a:p>
            <a:pPr marL="0" indent="0">
              <a:buNone/>
            </a:pPr>
            <a:endParaRPr lang="en-US" sz="2200" dirty="0"/>
          </a:p>
        </p:txBody>
      </p:sp>
      <p:pic>
        <p:nvPicPr>
          <p:cNvPr id="7" name="Picture 6" descr="A screenshot of a computer&#10;&#10;AI-generated content may be incorrect.">
            <a:extLst>
              <a:ext uri="{FF2B5EF4-FFF2-40B4-BE49-F238E27FC236}">
                <a16:creationId xmlns:a16="http://schemas.microsoft.com/office/drawing/2014/main" id="{43B18EEF-B904-850B-5216-3D4BF9B0BD9F}"/>
              </a:ext>
            </a:extLst>
          </p:cNvPr>
          <p:cNvPicPr>
            <a:picLocks noChangeAspect="1"/>
          </p:cNvPicPr>
          <p:nvPr/>
        </p:nvPicPr>
        <p:blipFill>
          <a:blip r:embed="rId3"/>
          <a:stretch>
            <a:fillRect/>
          </a:stretch>
        </p:blipFill>
        <p:spPr>
          <a:xfrm>
            <a:off x="4673639" y="640080"/>
            <a:ext cx="6865033" cy="5577840"/>
          </a:xfrm>
          <a:prstGeom prst="rect">
            <a:avLst/>
          </a:prstGeom>
        </p:spPr>
      </p:pic>
      <p:sp>
        <p:nvSpPr>
          <p:cNvPr id="4" name="Slide Number Placeholder 3">
            <a:extLst>
              <a:ext uri="{FF2B5EF4-FFF2-40B4-BE49-F238E27FC236}">
                <a16:creationId xmlns:a16="http://schemas.microsoft.com/office/drawing/2014/main" id="{A136940C-4EC7-802B-4464-9C3AF7B24C29}"/>
              </a:ext>
            </a:extLst>
          </p:cNvPr>
          <p:cNvSpPr>
            <a:spLocks noGrp="1"/>
          </p:cNvSpPr>
          <p:nvPr>
            <p:ph type="sldNum" sz="quarter" idx="12"/>
          </p:nvPr>
        </p:nvSpPr>
        <p:spPr>
          <a:xfrm>
            <a:off x="8610600" y="6356350"/>
            <a:ext cx="2743200" cy="365125"/>
          </a:xfrm>
        </p:spPr>
        <p:txBody>
          <a:bodyPr>
            <a:normAutofit/>
          </a:bodyPr>
          <a:lstStyle/>
          <a:p>
            <a:pPr>
              <a:spcAft>
                <a:spcPts val="600"/>
              </a:spcAft>
            </a:pPr>
            <a:fld id="{F606742C-631A-CB4E-A490-45C4369C55E7}" type="slidenum">
              <a:rPr lang="en-US" smtClean="0"/>
              <a:pPr>
                <a:spcAft>
                  <a:spcPts val="600"/>
                </a:spcAft>
              </a:pPr>
              <a:t>24</a:t>
            </a:fld>
            <a:endParaRPr lang="en-US"/>
          </a:p>
        </p:txBody>
      </p:sp>
    </p:spTree>
    <p:extLst>
      <p:ext uri="{BB962C8B-B14F-4D97-AF65-F5344CB8AC3E}">
        <p14:creationId xmlns:p14="http://schemas.microsoft.com/office/powerpoint/2010/main" val="235358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7A6F8A-CAD3-A245-17B6-55323C0A10C8}"/>
            </a:ext>
          </a:extLst>
        </p:cNvPr>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F8DE32-07EB-0881-A061-E4750CBBEC71}"/>
              </a:ext>
            </a:extLst>
          </p:cNvPr>
          <p:cNvSpPr>
            <a:spLocks noGrp="1"/>
          </p:cNvSpPr>
          <p:nvPr>
            <p:ph type="title"/>
          </p:nvPr>
        </p:nvSpPr>
        <p:spPr>
          <a:xfrm>
            <a:off x="630936" y="639520"/>
            <a:ext cx="3429000" cy="1719072"/>
          </a:xfrm>
        </p:spPr>
        <p:txBody>
          <a:bodyPr anchor="b">
            <a:normAutofit/>
          </a:bodyPr>
          <a:lstStyle/>
          <a:p>
            <a:r>
              <a:rPr lang="en-US" sz="3800"/>
              <a:t>Request an interactive desktop session</a:t>
            </a:r>
            <a:endParaRPr lang="en-US" sz="3800" dirty="0"/>
          </a:p>
        </p:txBody>
      </p:sp>
      <p:sp>
        <p:nvSpPr>
          <p:cNvPr id="4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E46AA22-05CE-04B9-E267-56117579B47B}"/>
              </a:ext>
            </a:extLst>
          </p:cNvPr>
          <p:cNvSpPr>
            <a:spLocks noGrp="1"/>
          </p:cNvSpPr>
          <p:nvPr>
            <p:ph idx="1"/>
          </p:nvPr>
        </p:nvSpPr>
        <p:spPr>
          <a:xfrm>
            <a:off x="630936" y="2807208"/>
            <a:ext cx="3429000" cy="3410712"/>
          </a:xfrm>
        </p:spPr>
        <p:txBody>
          <a:bodyPr anchor="t">
            <a:normAutofit/>
          </a:bodyPr>
          <a:lstStyle/>
          <a:p>
            <a:r>
              <a:rPr lang="en-US" sz="2200" dirty="0"/>
              <a:t>A new tab will open and you will be connected to a compute node on the SCC</a:t>
            </a:r>
          </a:p>
          <a:p>
            <a:r>
              <a:rPr lang="en-US" sz="2200" dirty="0"/>
              <a:t>You will be presented with an interactive desktop interface running a Linux OS</a:t>
            </a:r>
          </a:p>
          <a:p>
            <a:r>
              <a:rPr lang="en-US" sz="2200" dirty="0"/>
              <a:t>A terminal should open automatically</a:t>
            </a:r>
          </a:p>
          <a:p>
            <a:pPr marL="0" indent="0">
              <a:buNone/>
            </a:pPr>
            <a:endParaRPr lang="en-US" sz="2200" dirty="0"/>
          </a:p>
        </p:txBody>
      </p:sp>
      <p:pic>
        <p:nvPicPr>
          <p:cNvPr id="9" name="Picture 8" descr="A computer screen shot of a computer screen&#10;&#10;AI-generated content may be incorrect.">
            <a:extLst>
              <a:ext uri="{FF2B5EF4-FFF2-40B4-BE49-F238E27FC236}">
                <a16:creationId xmlns:a16="http://schemas.microsoft.com/office/drawing/2014/main" id="{5C0103E0-9678-FE2A-CDB3-9676DAEA98D9}"/>
              </a:ext>
            </a:extLst>
          </p:cNvPr>
          <p:cNvPicPr>
            <a:picLocks noChangeAspect="1"/>
          </p:cNvPicPr>
          <p:nvPr/>
        </p:nvPicPr>
        <p:blipFill>
          <a:blip r:embed="rId3"/>
          <a:stretch>
            <a:fillRect/>
          </a:stretch>
        </p:blipFill>
        <p:spPr>
          <a:xfrm>
            <a:off x="4654296" y="1306107"/>
            <a:ext cx="6903720" cy="4245786"/>
          </a:xfrm>
          <a:prstGeom prst="rect">
            <a:avLst/>
          </a:prstGeom>
        </p:spPr>
      </p:pic>
      <p:sp>
        <p:nvSpPr>
          <p:cNvPr id="4" name="Slide Number Placeholder 3">
            <a:extLst>
              <a:ext uri="{FF2B5EF4-FFF2-40B4-BE49-F238E27FC236}">
                <a16:creationId xmlns:a16="http://schemas.microsoft.com/office/drawing/2014/main" id="{2BC38E8C-FDC1-1B16-4F9D-A660FD35DCF6}"/>
              </a:ext>
            </a:extLst>
          </p:cNvPr>
          <p:cNvSpPr>
            <a:spLocks noGrp="1"/>
          </p:cNvSpPr>
          <p:nvPr>
            <p:ph type="sldNum" sz="quarter" idx="12"/>
          </p:nvPr>
        </p:nvSpPr>
        <p:spPr>
          <a:xfrm>
            <a:off x="8610600" y="6356350"/>
            <a:ext cx="2743200" cy="365125"/>
          </a:xfrm>
        </p:spPr>
        <p:txBody>
          <a:bodyPr>
            <a:normAutofit/>
          </a:bodyPr>
          <a:lstStyle/>
          <a:p>
            <a:pPr>
              <a:spcAft>
                <a:spcPts val="600"/>
              </a:spcAft>
            </a:pPr>
            <a:fld id="{F606742C-631A-CB4E-A490-45C4369C55E7}" type="slidenum">
              <a:rPr lang="en-US" smtClean="0"/>
              <a:pPr>
                <a:spcAft>
                  <a:spcPts val="600"/>
                </a:spcAft>
              </a:pPr>
              <a:t>25</a:t>
            </a:fld>
            <a:endParaRPr lang="en-US"/>
          </a:p>
        </p:txBody>
      </p:sp>
    </p:spTree>
    <p:extLst>
      <p:ext uri="{BB962C8B-B14F-4D97-AF65-F5344CB8AC3E}">
        <p14:creationId xmlns:p14="http://schemas.microsoft.com/office/powerpoint/2010/main" val="597635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F3D48-5B7D-031B-0A8B-030F5B1BD7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274440-0793-E7F7-6FAD-A4089D9FC37C}"/>
              </a:ext>
            </a:extLst>
          </p:cNvPr>
          <p:cNvSpPr>
            <a:spLocks noGrp="1"/>
          </p:cNvSpPr>
          <p:nvPr>
            <p:ph type="title"/>
          </p:nvPr>
        </p:nvSpPr>
        <p:spPr/>
        <p:txBody>
          <a:bodyPr/>
          <a:lstStyle/>
          <a:p>
            <a:pPr algn="ctr"/>
            <a:r>
              <a:rPr lang="en-US" dirty="0"/>
              <a:t>Workshop Overview</a:t>
            </a:r>
          </a:p>
        </p:txBody>
      </p:sp>
      <p:sp>
        <p:nvSpPr>
          <p:cNvPr id="5" name="Slide Number Placeholder 4">
            <a:extLst>
              <a:ext uri="{FF2B5EF4-FFF2-40B4-BE49-F238E27FC236}">
                <a16:creationId xmlns:a16="http://schemas.microsoft.com/office/drawing/2014/main" id="{7EC55C5C-6B18-0D00-1C62-D1FA78625023}"/>
              </a:ext>
            </a:extLst>
          </p:cNvPr>
          <p:cNvSpPr>
            <a:spLocks noGrp="1"/>
          </p:cNvSpPr>
          <p:nvPr>
            <p:ph type="sldNum" sz="quarter" idx="12"/>
          </p:nvPr>
        </p:nvSpPr>
        <p:spPr/>
        <p:txBody>
          <a:bodyPr/>
          <a:lstStyle/>
          <a:p>
            <a:fld id="{F606742C-631A-CB4E-A490-45C4369C55E7}" type="slidenum">
              <a:rPr lang="en-US" smtClean="0"/>
              <a:t>26</a:t>
            </a:fld>
            <a:endParaRPr lang="en-US"/>
          </a:p>
        </p:txBody>
      </p:sp>
      <p:sp>
        <p:nvSpPr>
          <p:cNvPr id="8" name="Content Placeholder 2">
            <a:extLst>
              <a:ext uri="{FF2B5EF4-FFF2-40B4-BE49-F238E27FC236}">
                <a16:creationId xmlns:a16="http://schemas.microsoft.com/office/drawing/2014/main" id="{EBC7D173-247D-588C-FFFB-B85DF95AC74C}"/>
              </a:ext>
            </a:extLst>
          </p:cNvPr>
          <p:cNvSpPr>
            <a:spLocks noGrp="1"/>
          </p:cNvSpPr>
          <p:nvPr>
            <p:ph idx="1"/>
          </p:nvPr>
        </p:nvSpPr>
        <p:spPr>
          <a:xfrm>
            <a:off x="838200" y="1825625"/>
            <a:ext cx="10515600" cy="4351338"/>
          </a:xfrm>
        </p:spPr>
        <p:txBody>
          <a:bodyPr>
            <a:normAutofit fontScale="92500" lnSpcReduction="20000"/>
          </a:bodyPr>
          <a:lstStyle/>
          <a:p>
            <a:pPr marL="514350" indent="-514350">
              <a:buFont typeface="+mj-lt"/>
              <a:buAutoNum type="arabicPeriod"/>
            </a:pPr>
            <a:r>
              <a:rPr lang="en-US" dirty="0"/>
              <a:t>What is the SCC?</a:t>
            </a:r>
          </a:p>
          <a:p>
            <a:pPr marL="514350" indent="-514350">
              <a:buFont typeface="+mj-lt"/>
              <a:buAutoNum type="arabicPeriod"/>
            </a:pPr>
            <a:r>
              <a:rPr lang="en-US" dirty="0"/>
              <a:t>How does the SCC work? </a:t>
            </a:r>
          </a:p>
          <a:p>
            <a:pPr marL="514350" indent="-514350">
              <a:buFont typeface="+mj-lt"/>
              <a:buAutoNum type="arabicPeriod"/>
            </a:pPr>
            <a:r>
              <a:rPr lang="en-US" dirty="0"/>
              <a:t>Why the SCC?</a:t>
            </a:r>
          </a:p>
          <a:p>
            <a:pPr marL="514350" indent="-514350">
              <a:buFont typeface="+mj-lt"/>
              <a:buAutoNum type="arabicPeriod"/>
            </a:pPr>
            <a:r>
              <a:rPr lang="en-US" dirty="0"/>
              <a:t>Connecting to the SCC</a:t>
            </a:r>
          </a:p>
          <a:p>
            <a:pPr marL="514350" indent="-514350">
              <a:buFont typeface="+mj-lt"/>
              <a:buAutoNum type="arabicPeriod"/>
            </a:pPr>
            <a:r>
              <a:rPr lang="en-US" dirty="0"/>
              <a:t>The Linux command line</a:t>
            </a:r>
          </a:p>
          <a:p>
            <a:pPr marL="514350" indent="-514350">
              <a:buFont typeface="+mj-lt"/>
              <a:buAutoNum type="arabicPeriod"/>
            </a:pPr>
            <a:r>
              <a:rPr lang="en-US" dirty="0"/>
              <a:t>The Linux directory hierarchy and navigation</a:t>
            </a:r>
          </a:p>
          <a:p>
            <a:pPr marL="514350" indent="-514350">
              <a:buFont typeface="+mj-lt"/>
              <a:buAutoNum type="arabicPeriod"/>
            </a:pPr>
            <a:r>
              <a:rPr lang="en-US" dirty="0"/>
              <a:t>Copying files</a:t>
            </a:r>
          </a:p>
          <a:p>
            <a:pPr marL="514350" indent="-514350">
              <a:buFont typeface="+mj-lt"/>
              <a:buAutoNum type="arabicPeriod"/>
            </a:pPr>
            <a:r>
              <a:rPr lang="en-US" dirty="0"/>
              <a:t>Unzipping files</a:t>
            </a:r>
          </a:p>
          <a:p>
            <a:pPr marL="514350" indent="-514350">
              <a:buFont typeface="+mj-lt"/>
              <a:buAutoNum type="arabicPeriod"/>
            </a:pPr>
            <a:r>
              <a:rPr lang="en-US" dirty="0"/>
              <a:t>Viewing raw MRI data with </a:t>
            </a:r>
            <a:r>
              <a:rPr lang="en-US" i="1" dirty="0" err="1"/>
              <a:t>fsleyes</a:t>
            </a:r>
            <a:endParaRPr lang="en-US" i="1" dirty="0"/>
          </a:p>
          <a:p>
            <a:pPr marL="514350" indent="-514350">
              <a:buFont typeface="+mj-lt"/>
              <a:buAutoNum type="arabicPeriod"/>
            </a:pPr>
            <a:r>
              <a:rPr lang="en-US" dirty="0"/>
              <a:t>Preprocessing your MRI data with </a:t>
            </a:r>
            <a:r>
              <a:rPr lang="en-US" i="1" dirty="0" err="1"/>
              <a:t>fmriprep</a:t>
            </a:r>
            <a:endParaRPr lang="en-US" i="1" dirty="0"/>
          </a:p>
        </p:txBody>
      </p:sp>
      <p:sp>
        <p:nvSpPr>
          <p:cNvPr id="4" name="Rectangle 3">
            <a:extLst>
              <a:ext uri="{FF2B5EF4-FFF2-40B4-BE49-F238E27FC236}">
                <a16:creationId xmlns:a16="http://schemas.microsoft.com/office/drawing/2014/main" id="{1CB35F00-06B5-5157-62F9-CD84E5B31903}"/>
              </a:ext>
            </a:extLst>
          </p:cNvPr>
          <p:cNvSpPr/>
          <p:nvPr/>
        </p:nvSpPr>
        <p:spPr>
          <a:xfrm>
            <a:off x="566057" y="3821413"/>
            <a:ext cx="7785463" cy="2204002"/>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1C6AF2-020F-5956-333C-F0837F0901D9}"/>
              </a:ext>
            </a:extLst>
          </p:cNvPr>
          <p:cNvSpPr/>
          <p:nvPr/>
        </p:nvSpPr>
        <p:spPr>
          <a:xfrm>
            <a:off x="566057" y="1240054"/>
            <a:ext cx="7785463" cy="2188946"/>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872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CA0D0-0AEB-2FE0-CCE4-1A2D23570175}"/>
              </a:ext>
            </a:extLst>
          </p:cNvPr>
          <p:cNvSpPr>
            <a:spLocks noGrp="1"/>
          </p:cNvSpPr>
          <p:nvPr>
            <p:ph type="title"/>
          </p:nvPr>
        </p:nvSpPr>
        <p:spPr/>
        <p:txBody>
          <a:bodyPr/>
          <a:lstStyle/>
          <a:p>
            <a:r>
              <a:rPr lang="en-US" dirty="0"/>
              <a:t>The </a:t>
            </a:r>
            <a:r>
              <a:rPr lang="en-US" dirty="0" err="1"/>
              <a:t>linux</a:t>
            </a:r>
            <a:r>
              <a:rPr lang="en-US" dirty="0"/>
              <a:t> command line</a:t>
            </a:r>
          </a:p>
        </p:txBody>
      </p:sp>
      <p:sp>
        <p:nvSpPr>
          <p:cNvPr id="4" name="Slide Number Placeholder 3">
            <a:extLst>
              <a:ext uri="{FF2B5EF4-FFF2-40B4-BE49-F238E27FC236}">
                <a16:creationId xmlns:a16="http://schemas.microsoft.com/office/drawing/2014/main" id="{C57DAB1A-04D6-53FC-FF75-2AEA9BD61C57}"/>
              </a:ext>
            </a:extLst>
          </p:cNvPr>
          <p:cNvSpPr>
            <a:spLocks noGrp="1"/>
          </p:cNvSpPr>
          <p:nvPr>
            <p:ph type="sldNum" sz="quarter" idx="12"/>
          </p:nvPr>
        </p:nvSpPr>
        <p:spPr/>
        <p:txBody>
          <a:bodyPr/>
          <a:lstStyle/>
          <a:p>
            <a:fld id="{F606742C-631A-CB4E-A490-45C4369C55E7}" type="slidenum">
              <a:rPr lang="en-US" smtClean="0"/>
              <a:t>27</a:t>
            </a:fld>
            <a:endParaRPr lang="en-US"/>
          </a:p>
        </p:txBody>
      </p:sp>
      <p:sp>
        <p:nvSpPr>
          <p:cNvPr id="9" name="TextBox 8">
            <a:extLst>
              <a:ext uri="{FF2B5EF4-FFF2-40B4-BE49-F238E27FC236}">
                <a16:creationId xmlns:a16="http://schemas.microsoft.com/office/drawing/2014/main" id="{8A49C755-1D71-AF2E-523E-E0240D25D7C7}"/>
              </a:ext>
            </a:extLst>
          </p:cNvPr>
          <p:cNvSpPr txBox="1"/>
          <p:nvPr/>
        </p:nvSpPr>
        <p:spPr>
          <a:xfrm>
            <a:off x="2570646" y="3246120"/>
            <a:ext cx="1337912" cy="365760"/>
          </a:xfrm>
          <a:prstGeom prst="rect">
            <a:avLst/>
          </a:prstGeom>
          <a:noFill/>
        </p:spPr>
        <p:txBody>
          <a:bodyPr wrap="square" rtlCol="0">
            <a:spAutoFit/>
          </a:bodyPr>
          <a:lstStyle/>
          <a:p>
            <a:r>
              <a:rPr lang="en-US" dirty="0">
                <a:solidFill>
                  <a:schemeClr val="bg1"/>
                </a:solidFill>
              </a:rPr>
              <a:t>username</a:t>
            </a:r>
          </a:p>
        </p:txBody>
      </p:sp>
      <p:sp>
        <p:nvSpPr>
          <p:cNvPr id="10" name="TextBox 9">
            <a:extLst>
              <a:ext uri="{FF2B5EF4-FFF2-40B4-BE49-F238E27FC236}">
                <a16:creationId xmlns:a16="http://schemas.microsoft.com/office/drawing/2014/main" id="{37668940-7C40-E1BA-0B92-0F6A30936C4D}"/>
              </a:ext>
            </a:extLst>
          </p:cNvPr>
          <p:cNvSpPr txBox="1"/>
          <p:nvPr/>
        </p:nvSpPr>
        <p:spPr>
          <a:xfrm>
            <a:off x="4686098" y="3338285"/>
            <a:ext cx="1841233" cy="369332"/>
          </a:xfrm>
          <a:prstGeom prst="rect">
            <a:avLst/>
          </a:prstGeom>
          <a:noFill/>
        </p:spPr>
        <p:txBody>
          <a:bodyPr wrap="square" rtlCol="0">
            <a:spAutoFit/>
          </a:bodyPr>
          <a:lstStyle/>
          <a:p>
            <a:r>
              <a:rPr lang="en-US" dirty="0">
                <a:solidFill>
                  <a:schemeClr val="bg1"/>
                </a:solidFill>
              </a:rPr>
              <a:t>computer name</a:t>
            </a:r>
          </a:p>
        </p:txBody>
      </p:sp>
      <p:sp>
        <p:nvSpPr>
          <p:cNvPr id="11" name="TextBox 10">
            <a:extLst>
              <a:ext uri="{FF2B5EF4-FFF2-40B4-BE49-F238E27FC236}">
                <a16:creationId xmlns:a16="http://schemas.microsoft.com/office/drawing/2014/main" id="{CBEBDB76-3F65-9E5A-144E-FA4D2AA75BBA}"/>
              </a:ext>
            </a:extLst>
          </p:cNvPr>
          <p:cNvSpPr txBox="1"/>
          <p:nvPr/>
        </p:nvSpPr>
        <p:spPr>
          <a:xfrm>
            <a:off x="4485372" y="3955045"/>
            <a:ext cx="2542474" cy="369332"/>
          </a:xfrm>
          <a:prstGeom prst="rect">
            <a:avLst/>
          </a:prstGeom>
          <a:noFill/>
        </p:spPr>
        <p:txBody>
          <a:bodyPr wrap="square" rtlCol="0">
            <a:spAutoFit/>
          </a:bodyPr>
          <a:lstStyle/>
          <a:p>
            <a:r>
              <a:rPr lang="en-US" dirty="0">
                <a:solidFill>
                  <a:schemeClr val="bg1"/>
                </a:solidFill>
              </a:rPr>
              <a:t>working directory name</a:t>
            </a:r>
          </a:p>
        </p:txBody>
      </p:sp>
      <p:sp>
        <p:nvSpPr>
          <p:cNvPr id="12" name="TextBox 11">
            <a:extLst>
              <a:ext uri="{FF2B5EF4-FFF2-40B4-BE49-F238E27FC236}">
                <a16:creationId xmlns:a16="http://schemas.microsoft.com/office/drawing/2014/main" id="{A36E95DC-9D21-3988-5497-2C774ED69A30}"/>
              </a:ext>
            </a:extLst>
          </p:cNvPr>
          <p:cNvSpPr txBox="1"/>
          <p:nvPr/>
        </p:nvSpPr>
        <p:spPr>
          <a:xfrm>
            <a:off x="6714922" y="3098274"/>
            <a:ext cx="2588496" cy="646331"/>
          </a:xfrm>
          <a:prstGeom prst="rect">
            <a:avLst/>
          </a:prstGeom>
          <a:noFill/>
        </p:spPr>
        <p:txBody>
          <a:bodyPr wrap="square" rtlCol="0">
            <a:spAutoFit/>
          </a:bodyPr>
          <a:lstStyle/>
          <a:p>
            <a:r>
              <a:rPr lang="en-US" dirty="0">
                <a:solidFill>
                  <a:schemeClr val="bg1"/>
                </a:solidFill>
              </a:rPr>
              <a:t>Where you begin typing commands</a:t>
            </a:r>
          </a:p>
        </p:txBody>
      </p:sp>
      <p:pic>
        <p:nvPicPr>
          <p:cNvPr id="14" name="Picture 13" descr="A computer screen with a black background&#10;&#10;AI-generated content may be incorrect.">
            <a:extLst>
              <a:ext uri="{FF2B5EF4-FFF2-40B4-BE49-F238E27FC236}">
                <a16:creationId xmlns:a16="http://schemas.microsoft.com/office/drawing/2014/main" id="{D23C7D86-7138-D255-53FC-47EF7C2A5EBD}"/>
              </a:ext>
            </a:extLst>
          </p:cNvPr>
          <p:cNvPicPr>
            <a:picLocks noChangeAspect="1"/>
          </p:cNvPicPr>
          <p:nvPr/>
        </p:nvPicPr>
        <p:blipFill>
          <a:blip r:embed="rId2"/>
          <a:stretch>
            <a:fillRect/>
          </a:stretch>
        </p:blipFill>
        <p:spPr>
          <a:xfrm>
            <a:off x="1797515" y="1776468"/>
            <a:ext cx="8357137" cy="3492966"/>
          </a:xfrm>
          <a:prstGeom prst="rect">
            <a:avLst/>
          </a:prstGeom>
        </p:spPr>
      </p:pic>
      <p:sp>
        <p:nvSpPr>
          <p:cNvPr id="15" name="TextBox 14">
            <a:extLst>
              <a:ext uri="{FF2B5EF4-FFF2-40B4-BE49-F238E27FC236}">
                <a16:creationId xmlns:a16="http://schemas.microsoft.com/office/drawing/2014/main" id="{8297AE11-960C-F455-E314-F545EB80DD14}"/>
              </a:ext>
            </a:extLst>
          </p:cNvPr>
          <p:cNvSpPr txBox="1"/>
          <p:nvPr/>
        </p:nvSpPr>
        <p:spPr>
          <a:xfrm>
            <a:off x="2632006" y="5856623"/>
            <a:ext cx="6249205" cy="646331"/>
          </a:xfrm>
          <a:prstGeom prst="rect">
            <a:avLst/>
          </a:prstGeom>
          <a:noFill/>
        </p:spPr>
        <p:txBody>
          <a:bodyPr wrap="square" rtlCol="0">
            <a:spAutoFit/>
          </a:bodyPr>
          <a:lstStyle/>
          <a:p>
            <a:r>
              <a:rPr lang="en-US" dirty="0"/>
              <a:t>This is referred to as the “command line” or “terminal”. It is how you primarily interact with a </a:t>
            </a:r>
            <a:r>
              <a:rPr lang="en-US" dirty="0" err="1"/>
              <a:t>linux</a:t>
            </a:r>
            <a:r>
              <a:rPr lang="en-US" dirty="0"/>
              <a:t> operating system</a:t>
            </a:r>
          </a:p>
        </p:txBody>
      </p:sp>
    </p:spTree>
    <p:extLst>
      <p:ext uri="{BB962C8B-B14F-4D97-AF65-F5344CB8AC3E}">
        <p14:creationId xmlns:p14="http://schemas.microsoft.com/office/powerpoint/2010/main" val="1480450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7F1A0-2B8C-A751-7951-EFFD2883DE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82F480-E20C-D82D-AEF0-F048309327EE}"/>
              </a:ext>
            </a:extLst>
          </p:cNvPr>
          <p:cNvSpPr>
            <a:spLocks noGrp="1"/>
          </p:cNvSpPr>
          <p:nvPr>
            <p:ph type="title"/>
          </p:nvPr>
        </p:nvSpPr>
        <p:spPr/>
        <p:txBody>
          <a:bodyPr/>
          <a:lstStyle/>
          <a:p>
            <a:r>
              <a:rPr lang="en-US" dirty="0"/>
              <a:t>The </a:t>
            </a:r>
            <a:r>
              <a:rPr lang="en-US" dirty="0" err="1"/>
              <a:t>linux</a:t>
            </a:r>
            <a:r>
              <a:rPr lang="en-US" dirty="0"/>
              <a:t> command line</a:t>
            </a:r>
          </a:p>
        </p:txBody>
      </p:sp>
      <p:sp>
        <p:nvSpPr>
          <p:cNvPr id="4" name="Slide Number Placeholder 3">
            <a:extLst>
              <a:ext uri="{FF2B5EF4-FFF2-40B4-BE49-F238E27FC236}">
                <a16:creationId xmlns:a16="http://schemas.microsoft.com/office/drawing/2014/main" id="{7D23D2A0-5A80-7D79-8E2F-AE26E2AFA974}"/>
              </a:ext>
            </a:extLst>
          </p:cNvPr>
          <p:cNvSpPr>
            <a:spLocks noGrp="1"/>
          </p:cNvSpPr>
          <p:nvPr>
            <p:ph type="sldNum" sz="quarter" idx="12"/>
          </p:nvPr>
        </p:nvSpPr>
        <p:spPr/>
        <p:txBody>
          <a:bodyPr/>
          <a:lstStyle/>
          <a:p>
            <a:fld id="{F606742C-631A-CB4E-A490-45C4369C55E7}" type="slidenum">
              <a:rPr lang="en-US" smtClean="0"/>
              <a:t>28</a:t>
            </a:fld>
            <a:endParaRPr lang="en-US"/>
          </a:p>
        </p:txBody>
      </p:sp>
      <p:sp>
        <p:nvSpPr>
          <p:cNvPr id="9" name="TextBox 8">
            <a:extLst>
              <a:ext uri="{FF2B5EF4-FFF2-40B4-BE49-F238E27FC236}">
                <a16:creationId xmlns:a16="http://schemas.microsoft.com/office/drawing/2014/main" id="{3E7B2721-A529-0F02-818E-B6B1C8A63C84}"/>
              </a:ext>
            </a:extLst>
          </p:cNvPr>
          <p:cNvSpPr txBox="1"/>
          <p:nvPr/>
        </p:nvSpPr>
        <p:spPr>
          <a:xfrm>
            <a:off x="2570646" y="3246120"/>
            <a:ext cx="1337912" cy="365760"/>
          </a:xfrm>
          <a:prstGeom prst="rect">
            <a:avLst/>
          </a:prstGeom>
          <a:noFill/>
        </p:spPr>
        <p:txBody>
          <a:bodyPr wrap="square" rtlCol="0">
            <a:spAutoFit/>
          </a:bodyPr>
          <a:lstStyle/>
          <a:p>
            <a:r>
              <a:rPr lang="en-US" dirty="0">
                <a:solidFill>
                  <a:schemeClr val="bg1"/>
                </a:solidFill>
              </a:rPr>
              <a:t>username</a:t>
            </a:r>
          </a:p>
        </p:txBody>
      </p:sp>
      <p:sp>
        <p:nvSpPr>
          <p:cNvPr id="10" name="TextBox 9">
            <a:extLst>
              <a:ext uri="{FF2B5EF4-FFF2-40B4-BE49-F238E27FC236}">
                <a16:creationId xmlns:a16="http://schemas.microsoft.com/office/drawing/2014/main" id="{9BF01E26-A51F-E493-7960-CD87F86F7780}"/>
              </a:ext>
            </a:extLst>
          </p:cNvPr>
          <p:cNvSpPr txBox="1"/>
          <p:nvPr/>
        </p:nvSpPr>
        <p:spPr>
          <a:xfrm>
            <a:off x="4686098" y="3338285"/>
            <a:ext cx="1841233" cy="369332"/>
          </a:xfrm>
          <a:prstGeom prst="rect">
            <a:avLst/>
          </a:prstGeom>
          <a:noFill/>
        </p:spPr>
        <p:txBody>
          <a:bodyPr wrap="square" rtlCol="0">
            <a:spAutoFit/>
          </a:bodyPr>
          <a:lstStyle/>
          <a:p>
            <a:r>
              <a:rPr lang="en-US" dirty="0">
                <a:solidFill>
                  <a:schemeClr val="bg1"/>
                </a:solidFill>
              </a:rPr>
              <a:t>computer name</a:t>
            </a:r>
          </a:p>
        </p:txBody>
      </p:sp>
      <p:sp>
        <p:nvSpPr>
          <p:cNvPr id="11" name="TextBox 10">
            <a:extLst>
              <a:ext uri="{FF2B5EF4-FFF2-40B4-BE49-F238E27FC236}">
                <a16:creationId xmlns:a16="http://schemas.microsoft.com/office/drawing/2014/main" id="{B2E14C54-9178-7C1E-A31D-BEA17333ABFB}"/>
              </a:ext>
            </a:extLst>
          </p:cNvPr>
          <p:cNvSpPr txBox="1"/>
          <p:nvPr/>
        </p:nvSpPr>
        <p:spPr>
          <a:xfrm>
            <a:off x="4485372" y="3955045"/>
            <a:ext cx="2542474" cy="369332"/>
          </a:xfrm>
          <a:prstGeom prst="rect">
            <a:avLst/>
          </a:prstGeom>
          <a:noFill/>
        </p:spPr>
        <p:txBody>
          <a:bodyPr wrap="square" rtlCol="0">
            <a:spAutoFit/>
          </a:bodyPr>
          <a:lstStyle/>
          <a:p>
            <a:r>
              <a:rPr lang="en-US" dirty="0">
                <a:solidFill>
                  <a:schemeClr val="bg1"/>
                </a:solidFill>
              </a:rPr>
              <a:t>working directory name</a:t>
            </a:r>
          </a:p>
        </p:txBody>
      </p:sp>
      <p:sp>
        <p:nvSpPr>
          <p:cNvPr id="12" name="TextBox 11">
            <a:extLst>
              <a:ext uri="{FF2B5EF4-FFF2-40B4-BE49-F238E27FC236}">
                <a16:creationId xmlns:a16="http://schemas.microsoft.com/office/drawing/2014/main" id="{65FA5E13-D1A0-2B35-8EAF-3776DD52D92C}"/>
              </a:ext>
            </a:extLst>
          </p:cNvPr>
          <p:cNvSpPr txBox="1"/>
          <p:nvPr/>
        </p:nvSpPr>
        <p:spPr>
          <a:xfrm>
            <a:off x="6714922" y="3098274"/>
            <a:ext cx="2588496" cy="646331"/>
          </a:xfrm>
          <a:prstGeom prst="rect">
            <a:avLst/>
          </a:prstGeom>
          <a:noFill/>
        </p:spPr>
        <p:txBody>
          <a:bodyPr wrap="square" rtlCol="0">
            <a:spAutoFit/>
          </a:bodyPr>
          <a:lstStyle/>
          <a:p>
            <a:r>
              <a:rPr lang="en-US" dirty="0">
                <a:solidFill>
                  <a:schemeClr val="bg1"/>
                </a:solidFill>
              </a:rPr>
              <a:t>Where you begin typing commands</a:t>
            </a:r>
          </a:p>
        </p:txBody>
      </p:sp>
      <p:pic>
        <p:nvPicPr>
          <p:cNvPr id="14" name="Picture 13" descr="A computer screen with a black background&#10;&#10;AI-generated content may be incorrect.">
            <a:extLst>
              <a:ext uri="{FF2B5EF4-FFF2-40B4-BE49-F238E27FC236}">
                <a16:creationId xmlns:a16="http://schemas.microsoft.com/office/drawing/2014/main" id="{614EAF5C-7FA7-23F3-AA9E-E1BC4384AEE6}"/>
              </a:ext>
            </a:extLst>
          </p:cNvPr>
          <p:cNvPicPr>
            <a:picLocks noChangeAspect="1"/>
          </p:cNvPicPr>
          <p:nvPr/>
        </p:nvPicPr>
        <p:blipFill>
          <a:blip r:embed="rId2"/>
          <a:stretch>
            <a:fillRect/>
          </a:stretch>
        </p:blipFill>
        <p:spPr>
          <a:xfrm>
            <a:off x="1797515" y="1776468"/>
            <a:ext cx="8357137" cy="3492966"/>
          </a:xfrm>
          <a:prstGeom prst="rect">
            <a:avLst/>
          </a:prstGeom>
        </p:spPr>
      </p:pic>
      <p:sp>
        <p:nvSpPr>
          <p:cNvPr id="15" name="TextBox 14">
            <a:extLst>
              <a:ext uri="{FF2B5EF4-FFF2-40B4-BE49-F238E27FC236}">
                <a16:creationId xmlns:a16="http://schemas.microsoft.com/office/drawing/2014/main" id="{CB058F51-AFDC-180B-6A29-EF5B7703D89B}"/>
              </a:ext>
            </a:extLst>
          </p:cNvPr>
          <p:cNvSpPr txBox="1"/>
          <p:nvPr/>
        </p:nvSpPr>
        <p:spPr>
          <a:xfrm>
            <a:off x="2632006" y="5856623"/>
            <a:ext cx="6249205" cy="369332"/>
          </a:xfrm>
          <a:prstGeom prst="rect">
            <a:avLst/>
          </a:prstGeom>
          <a:noFill/>
        </p:spPr>
        <p:txBody>
          <a:bodyPr wrap="square" rtlCol="0">
            <a:spAutoFit/>
          </a:bodyPr>
          <a:lstStyle/>
          <a:p>
            <a:r>
              <a:rPr lang="en-US" dirty="0"/>
              <a:t>Let’s break down what we are looking at.</a:t>
            </a:r>
          </a:p>
        </p:txBody>
      </p:sp>
    </p:spTree>
    <p:extLst>
      <p:ext uri="{BB962C8B-B14F-4D97-AF65-F5344CB8AC3E}">
        <p14:creationId xmlns:p14="http://schemas.microsoft.com/office/powerpoint/2010/main" val="2300661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6BD53-9F34-DFC9-34E9-87A558E14F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CCF38B-2A80-3B47-AFD8-76B68B1F4A3E}"/>
              </a:ext>
            </a:extLst>
          </p:cNvPr>
          <p:cNvSpPr>
            <a:spLocks noGrp="1"/>
          </p:cNvSpPr>
          <p:nvPr>
            <p:ph type="title"/>
          </p:nvPr>
        </p:nvSpPr>
        <p:spPr/>
        <p:txBody>
          <a:bodyPr/>
          <a:lstStyle/>
          <a:p>
            <a:r>
              <a:rPr lang="en-US" dirty="0"/>
              <a:t>The </a:t>
            </a:r>
            <a:r>
              <a:rPr lang="en-US" dirty="0" err="1"/>
              <a:t>linux</a:t>
            </a:r>
            <a:r>
              <a:rPr lang="en-US" dirty="0"/>
              <a:t> command line</a:t>
            </a:r>
          </a:p>
        </p:txBody>
      </p:sp>
      <p:sp>
        <p:nvSpPr>
          <p:cNvPr id="4" name="Slide Number Placeholder 3">
            <a:extLst>
              <a:ext uri="{FF2B5EF4-FFF2-40B4-BE49-F238E27FC236}">
                <a16:creationId xmlns:a16="http://schemas.microsoft.com/office/drawing/2014/main" id="{E98B3F8D-1FB9-041E-16CF-6CE306848E3D}"/>
              </a:ext>
            </a:extLst>
          </p:cNvPr>
          <p:cNvSpPr>
            <a:spLocks noGrp="1"/>
          </p:cNvSpPr>
          <p:nvPr>
            <p:ph type="sldNum" sz="quarter" idx="12"/>
          </p:nvPr>
        </p:nvSpPr>
        <p:spPr/>
        <p:txBody>
          <a:bodyPr/>
          <a:lstStyle/>
          <a:p>
            <a:fld id="{F606742C-631A-CB4E-A490-45C4369C55E7}" type="slidenum">
              <a:rPr lang="en-US" smtClean="0"/>
              <a:t>29</a:t>
            </a:fld>
            <a:endParaRPr lang="en-US"/>
          </a:p>
        </p:txBody>
      </p:sp>
      <p:pic>
        <p:nvPicPr>
          <p:cNvPr id="14" name="Picture 13" descr="A computer screen with a black background&#10;&#10;AI-generated content may be incorrect.">
            <a:extLst>
              <a:ext uri="{FF2B5EF4-FFF2-40B4-BE49-F238E27FC236}">
                <a16:creationId xmlns:a16="http://schemas.microsoft.com/office/drawing/2014/main" id="{CE35B20C-F6D7-8B21-7E08-1ABF9CE497DE}"/>
              </a:ext>
            </a:extLst>
          </p:cNvPr>
          <p:cNvPicPr>
            <a:picLocks noChangeAspect="1"/>
          </p:cNvPicPr>
          <p:nvPr/>
        </p:nvPicPr>
        <p:blipFill>
          <a:blip r:embed="rId2">
            <a:alphaModFix amt="20000"/>
          </a:blip>
          <a:stretch>
            <a:fillRect/>
          </a:stretch>
        </p:blipFill>
        <p:spPr>
          <a:xfrm>
            <a:off x="1797515" y="1776468"/>
            <a:ext cx="8357137" cy="3492966"/>
          </a:xfrm>
          <a:prstGeom prst="rect">
            <a:avLst/>
          </a:prstGeom>
        </p:spPr>
      </p:pic>
      <p:pic>
        <p:nvPicPr>
          <p:cNvPr id="5" name="Picture 4" descr="A computer screen with a black background&#10;&#10;AI-generated content may be incorrect.">
            <a:extLst>
              <a:ext uri="{FF2B5EF4-FFF2-40B4-BE49-F238E27FC236}">
                <a16:creationId xmlns:a16="http://schemas.microsoft.com/office/drawing/2014/main" id="{70F5D191-8CE6-238E-E7F5-F5F7753D23BB}"/>
              </a:ext>
            </a:extLst>
          </p:cNvPr>
          <p:cNvPicPr>
            <a:picLocks/>
          </p:cNvPicPr>
          <p:nvPr/>
        </p:nvPicPr>
        <p:blipFill>
          <a:blip r:embed="rId2">
            <a:alphaModFix/>
          </a:blip>
          <a:srcRect l="1526" t="8664" r="88005" b="85274"/>
          <a:stretch/>
        </p:blipFill>
        <p:spPr>
          <a:xfrm>
            <a:off x="1925052" y="2079057"/>
            <a:ext cx="875900" cy="211756"/>
          </a:xfrm>
          <a:prstGeom prst="rect">
            <a:avLst/>
          </a:prstGeom>
        </p:spPr>
      </p:pic>
      <p:sp>
        <p:nvSpPr>
          <p:cNvPr id="6" name="Rounded Rectangle 5">
            <a:extLst>
              <a:ext uri="{FF2B5EF4-FFF2-40B4-BE49-F238E27FC236}">
                <a16:creationId xmlns:a16="http://schemas.microsoft.com/office/drawing/2014/main" id="{BFE31927-41FD-3055-1E5F-C61ED38109F8}"/>
              </a:ext>
            </a:extLst>
          </p:cNvPr>
          <p:cNvSpPr/>
          <p:nvPr/>
        </p:nvSpPr>
        <p:spPr>
          <a:xfrm>
            <a:off x="1174282" y="2964685"/>
            <a:ext cx="1626670" cy="558266"/>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Username</a:t>
            </a:r>
          </a:p>
        </p:txBody>
      </p:sp>
      <p:cxnSp>
        <p:nvCxnSpPr>
          <p:cNvPr id="8" name="Straight Arrow Connector 7">
            <a:extLst>
              <a:ext uri="{FF2B5EF4-FFF2-40B4-BE49-F238E27FC236}">
                <a16:creationId xmlns:a16="http://schemas.microsoft.com/office/drawing/2014/main" id="{C54A60E6-80FB-2AE9-37DD-5A2B365E2AEE}"/>
              </a:ext>
            </a:extLst>
          </p:cNvPr>
          <p:cNvCxnSpPr>
            <a:stCxn id="6" idx="0"/>
          </p:cNvCxnSpPr>
          <p:nvPr/>
        </p:nvCxnSpPr>
        <p:spPr>
          <a:xfrm flipV="1">
            <a:off x="1987617" y="2290813"/>
            <a:ext cx="303196" cy="673872"/>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5426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ED70B-509D-4669-7AE0-FFFB33D453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A99BDA-A617-C767-B48B-5E40FA3487AE}"/>
              </a:ext>
            </a:extLst>
          </p:cNvPr>
          <p:cNvSpPr>
            <a:spLocks noGrp="1"/>
          </p:cNvSpPr>
          <p:nvPr>
            <p:ph type="title"/>
          </p:nvPr>
        </p:nvSpPr>
        <p:spPr/>
        <p:txBody>
          <a:bodyPr/>
          <a:lstStyle/>
          <a:p>
            <a:pPr algn="ctr"/>
            <a:r>
              <a:rPr lang="en-US" dirty="0"/>
              <a:t>Class Overview</a:t>
            </a:r>
          </a:p>
        </p:txBody>
      </p:sp>
      <p:sp>
        <p:nvSpPr>
          <p:cNvPr id="5" name="Slide Number Placeholder 4">
            <a:extLst>
              <a:ext uri="{FF2B5EF4-FFF2-40B4-BE49-F238E27FC236}">
                <a16:creationId xmlns:a16="http://schemas.microsoft.com/office/drawing/2014/main" id="{295A84EE-BEC6-E251-C05D-18187F6A128A}"/>
              </a:ext>
            </a:extLst>
          </p:cNvPr>
          <p:cNvSpPr>
            <a:spLocks noGrp="1"/>
          </p:cNvSpPr>
          <p:nvPr>
            <p:ph type="sldNum" sz="quarter" idx="12"/>
          </p:nvPr>
        </p:nvSpPr>
        <p:spPr/>
        <p:txBody>
          <a:bodyPr/>
          <a:lstStyle/>
          <a:p>
            <a:fld id="{F606742C-631A-CB4E-A490-45C4369C55E7}" type="slidenum">
              <a:rPr lang="en-US" smtClean="0"/>
              <a:t>3</a:t>
            </a:fld>
            <a:endParaRPr lang="en-US"/>
          </a:p>
        </p:txBody>
      </p:sp>
      <p:sp>
        <p:nvSpPr>
          <p:cNvPr id="8" name="Content Placeholder 2">
            <a:extLst>
              <a:ext uri="{FF2B5EF4-FFF2-40B4-BE49-F238E27FC236}">
                <a16:creationId xmlns:a16="http://schemas.microsoft.com/office/drawing/2014/main" id="{789238A5-5193-5FFB-3EBD-12CC69EA23D7}"/>
              </a:ext>
            </a:extLst>
          </p:cNvPr>
          <p:cNvSpPr>
            <a:spLocks noGrp="1"/>
          </p:cNvSpPr>
          <p:nvPr>
            <p:ph idx="1"/>
          </p:nvPr>
        </p:nvSpPr>
        <p:spPr>
          <a:xfrm>
            <a:off x="838200" y="1825625"/>
            <a:ext cx="10515600" cy="4351338"/>
          </a:xfrm>
        </p:spPr>
        <p:txBody>
          <a:bodyPr>
            <a:normAutofit fontScale="92500" lnSpcReduction="20000"/>
          </a:bodyPr>
          <a:lstStyle/>
          <a:p>
            <a:pPr marL="514350" indent="-514350">
              <a:buFont typeface="+mj-lt"/>
              <a:buAutoNum type="arabicPeriod"/>
            </a:pPr>
            <a:r>
              <a:rPr lang="en-US" dirty="0"/>
              <a:t>What is the SCC?</a:t>
            </a:r>
          </a:p>
          <a:p>
            <a:pPr marL="514350" indent="-514350">
              <a:buFont typeface="+mj-lt"/>
              <a:buAutoNum type="arabicPeriod"/>
            </a:pPr>
            <a:r>
              <a:rPr lang="en-US" dirty="0"/>
              <a:t>How does the SCC work? </a:t>
            </a:r>
          </a:p>
          <a:p>
            <a:pPr marL="514350" indent="-514350">
              <a:buFont typeface="+mj-lt"/>
              <a:buAutoNum type="arabicPeriod"/>
            </a:pPr>
            <a:r>
              <a:rPr lang="en-US" dirty="0"/>
              <a:t>Why the SCC?</a:t>
            </a:r>
          </a:p>
          <a:p>
            <a:pPr marL="514350" indent="-514350">
              <a:buFont typeface="+mj-lt"/>
              <a:buAutoNum type="arabicPeriod"/>
            </a:pPr>
            <a:r>
              <a:rPr lang="en-US" dirty="0"/>
              <a:t>Connecting to the SCC</a:t>
            </a:r>
          </a:p>
          <a:p>
            <a:pPr marL="514350" indent="-514350">
              <a:buFont typeface="+mj-lt"/>
              <a:buAutoNum type="arabicPeriod"/>
            </a:pPr>
            <a:r>
              <a:rPr lang="en-US" dirty="0"/>
              <a:t>The Linux command line</a:t>
            </a:r>
          </a:p>
          <a:p>
            <a:pPr marL="514350" indent="-514350">
              <a:buFont typeface="+mj-lt"/>
              <a:buAutoNum type="arabicPeriod"/>
            </a:pPr>
            <a:r>
              <a:rPr lang="en-US" dirty="0"/>
              <a:t>The Linux directory hierarchy and navigation</a:t>
            </a:r>
          </a:p>
          <a:p>
            <a:pPr marL="514350" indent="-514350">
              <a:buFont typeface="+mj-lt"/>
              <a:buAutoNum type="arabicPeriod"/>
            </a:pPr>
            <a:r>
              <a:rPr lang="en-US" dirty="0"/>
              <a:t>Copying files</a:t>
            </a:r>
          </a:p>
          <a:p>
            <a:pPr marL="514350" indent="-514350">
              <a:buFont typeface="+mj-lt"/>
              <a:buAutoNum type="arabicPeriod"/>
            </a:pPr>
            <a:r>
              <a:rPr lang="en-US" dirty="0"/>
              <a:t>Unzipping files</a:t>
            </a:r>
          </a:p>
          <a:p>
            <a:pPr marL="514350" indent="-514350">
              <a:buFont typeface="+mj-lt"/>
              <a:buAutoNum type="arabicPeriod"/>
            </a:pPr>
            <a:r>
              <a:rPr lang="en-US" dirty="0"/>
              <a:t>Viewing raw MRI data with </a:t>
            </a:r>
            <a:r>
              <a:rPr lang="en-US" i="1" dirty="0" err="1"/>
              <a:t>fsleyes</a:t>
            </a:r>
            <a:endParaRPr lang="en-US" i="1" dirty="0"/>
          </a:p>
          <a:p>
            <a:pPr marL="514350" indent="-514350">
              <a:buFont typeface="+mj-lt"/>
              <a:buAutoNum type="arabicPeriod"/>
            </a:pPr>
            <a:r>
              <a:rPr lang="en-US" dirty="0"/>
              <a:t>Preprocessing your MRI data with </a:t>
            </a:r>
            <a:r>
              <a:rPr lang="en-US" i="1" dirty="0" err="1"/>
              <a:t>fmriprep</a:t>
            </a:r>
            <a:endParaRPr lang="en-US" i="1" dirty="0"/>
          </a:p>
        </p:txBody>
      </p:sp>
      <p:sp>
        <p:nvSpPr>
          <p:cNvPr id="4" name="Rectangle 3">
            <a:extLst>
              <a:ext uri="{FF2B5EF4-FFF2-40B4-BE49-F238E27FC236}">
                <a16:creationId xmlns:a16="http://schemas.microsoft.com/office/drawing/2014/main" id="{372B8675-05AF-549F-B106-4F84FCABB6FE}"/>
              </a:ext>
            </a:extLst>
          </p:cNvPr>
          <p:cNvSpPr/>
          <p:nvPr/>
        </p:nvSpPr>
        <p:spPr>
          <a:xfrm>
            <a:off x="566057" y="2223437"/>
            <a:ext cx="7785463" cy="3830854"/>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074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E1BED-C8F3-347B-1481-DB17ACFE42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9F9310-7168-D24C-0A24-2AE88E9C0F53}"/>
              </a:ext>
            </a:extLst>
          </p:cNvPr>
          <p:cNvSpPr>
            <a:spLocks noGrp="1"/>
          </p:cNvSpPr>
          <p:nvPr>
            <p:ph type="title"/>
          </p:nvPr>
        </p:nvSpPr>
        <p:spPr/>
        <p:txBody>
          <a:bodyPr/>
          <a:lstStyle/>
          <a:p>
            <a:r>
              <a:rPr lang="en-US" dirty="0"/>
              <a:t>The </a:t>
            </a:r>
            <a:r>
              <a:rPr lang="en-US" dirty="0" err="1"/>
              <a:t>linux</a:t>
            </a:r>
            <a:r>
              <a:rPr lang="en-US" dirty="0"/>
              <a:t> command line</a:t>
            </a:r>
          </a:p>
        </p:txBody>
      </p:sp>
      <p:sp>
        <p:nvSpPr>
          <p:cNvPr id="4" name="Slide Number Placeholder 3">
            <a:extLst>
              <a:ext uri="{FF2B5EF4-FFF2-40B4-BE49-F238E27FC236}">
                <a16:creationId xmlns:a16="http://schemas.microsoft.com/office/drawing/2014/main" id="{98328215-007D-DF6D-DB34-EBA76CB66658}"/>
              </a:ext>
            </a:extLst>
          </p:cNvPr>
          <p:cNvSpPr>
            <a:spLocks noGrp="1"/>
          </p:cNvSpPr>
          <p:nvPr>
            <p:ph type="sldNum" sz="quarter" idx="12"/>
          </p:nvPr>
        </p:nvSpPr>
        <p:spPr/>
        <p:txBody>
          <a:bodyPr/>
          <a:lstStyle/>
          <a:p>
            <a:fld id="{F606742C-631A-CB4E-A490-45C4369C55E7}" type="slidenum">
              <a:rPr lang="en-US" smtClean="0"/>
              <a:t>30</a:t>
            </a:fld>
            <a:endParaRPr lang="en-US"/>
          </a:p>
        </p:txBody>
      </p:sp>
      <p:pic>
        <p:nvPicPr>
          <p:cNvPr id="14" name="Picture 13" descr="A computer screen with a black background&#10;&#10;AI-generated content may be incorrect.">
            <a:extLst>
              <a:ext uri="{FF2B5EF4-FFF2-40B4-BE49-F238E27FC236}">
                <a16:creationId xmlns:a16="http://schemas.microsoft.com/office/drawing/2014/main" id="{8FED5B0C-7B32-4DA9-E04B-BD275CA4924F}"/>
              </a:ext>
            </a:extLst>
          </p:cNvPr>
          <p:cNvPicPr>
            <a:picLocks noChangeAspect="1"/>
          </p:cNvPicPr>
          <p:nvPr/>
        </p:nvPicPr>
        <p:blipFill>
          <a:blip r:embed="rId2">
            <a:alphaModFix amt="20000"/>
          </a:blip>
          <a:stretch>
            <a:fillRect/>
          </a:stretch>
        </p:blipFill>
        <p:spPr>
          <a:xfrm>
            <a:off x="1797515" y="1776468"/>
            <a:ext cx="8357137" cy="3492966"/>
          </a:xfrm>
          <a:prstGeom prst="rect">
            <a:avLst/>
          </a:prstGeom>
        </p:spPr>
      </p:pic>
      <p:pic>
        <p:nvPicPr>
          <p:cNvPr id="5" name="Picture 4" descr="A computer screen with a black background&#10;&#10;AI-generated content may be incorrect.">
            <a:extLst>
              <a:ext uri="{FF2B5EF4-FFF2-40B4-BE49-F238E27FC236}">
                <a16:creationId xmlns:a16="http://schemas.microsoft.com/office/drawing/2014/main" id="{53A35536-283A-E95E-20B8-500EFEE62659}"/>
              </a:ext>
            </a:extLst>
          </p:cNvPr>
          <p:cNvPicPr>
            <a:picLocks/>
          </p:cNvPicPr>
          <p:nvPr/>
        </p:nvPicPr>
        <p:blipFill>
          <a:blip r:embed="rId2">
            <a:alphaModFix/>
          </a:blip>
          <a:srcRect l="13347" t="8664" r="77651" b="85274"/>
          <a:stretch/>
        </p:blipFill>
        <p:spPr>
          <a:xfrm>
            <a:off x="2914046" y="2079057"/>
            <a:ext cx="753179" cy="211756"/>
          </a:xfrm>
          <a:prstGeom prst="rect">
            <a:avLst/>
          </a:prstGeom>
        </p:spPr>
      </p:pic>
      <p:sp>
        <p:nvSpPr>
          <p:cNvPr id="6" name="Rounded Rectangle 5">
            <a:extLst>
              <a:ext uri="{FF2B5EF4-FFF2-40B4-BE49-F238E27FC236}">
                <a16:creationId xmlns:a16="http://schemas.microsoft.com/office/drawing/2014/main" id="{4EC38D2F-B2E4-E512-5A90-7D955EE1335A}"/>
              </a:ext>
            </a:extLst>
          </p:cNvPr>
          <p:cNvSpPr/>
          <p:nvPr/>
        </p:nvSpPr>
        <p:spPr>
          <a:xfrm>
            <a:off x="2100710" y="2964685"/>
            <a:ext cx="1922649" cy="558266"/>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Computer Name</a:t>
            </a:r>
          </a:p>
        </p:txBody>
      </p:sp>
      <p:cxnSp>
        <p:nvCxnSpPr>
          <p:cNvPr id="8" name="Straight Arrow Connector 7">
            <a:extLst>
              <a:ext uri="{FF2B5EF4-FFF2-40B4-BE49-F238E27FC236}">
                <a16:creationId xmlns:a16="http://schemas.microsoft.com/office/drawing/2014/main" id="{88B3E807-8F23-A4E7-33C4-D938C1C4BF03}"/>
              </a:ext>
            </a:extLst>
          </p:cNvPr>
          <p:cNvCxnSpPr>
            <a:cxnSpLocks/>
            <a:stCxn id="6" idx="0"/>
          </p:cNvCxnSpPr>
          <p:nvPr/>
        </p:nvCxnSpPr>
        <p:spPr>
          <a:xfrm flipV="1">
            <a:off x="3062035" y="2290813"/>
            <a:ext cx="155207" cy="673872"/>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45221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823B4-0C4D-43F9-96E4-E2A9FFD322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4BC1B8-8B71-6839-0948-8E15EABF52CF}"/>
              </a:ext>
            </a:extLst>
          </p:cNvPr>
          <p:cNvSpPr>
            <a:spLocks noGrp="1"/>
          </p:cNvSpPr>
          <p:nvPr>
            <p:ph type="title"/>
          </p:nvPr>
        </p:nvSpPr>
        <p:spPr/>
        <p:txBody>
          <a:bodyPr/>
          <a:lstStyle/>
          <a:p>
            <a:r>
              <a:rPr lang="en-US" dirty="0"/>
              <a:t>The </a:t>
            </a:r>
            <a:r>
              <a:rPr lang="en-US" dirty="0" err="1"/>
              <a:t>linux</a:t>
            </a:r>
            <a:r>
              <a:rPr lang="en-US" dirty="0"/>
              <a:t> command line</a:t>
            </a:r>
          </a:p>
        </p:txBody>
      </p:sp>
      <p:sp>
        <p:nvSpPr>
          <p:cNvPr id="4" name="Slide Number Placeholder 3">
            <a:extLst>
              <a:ext uri="{FF2B5EF4-FFF2-40B4-BE49-F238E27FC236}">
                <a16:creationId xmlns:a16="http://schemas.microsoft.com/office/drawing/2014/main" id="{CE92D5D4-8AF5-5027-5021-DB5CCEAD9899}"/>
              </a:ext>
            </a:extLst>
          </p:cNvPr>
          <p:cNvSpPr>
            <a:spLocks noGrp="1"/>
          </p:cNvSpPr>
          <p:nvPr>
            <p:ph type="sldNum" sz="quarter" idx="12"/>
          </p:nvPr>
        </p:nvSpPr>
        <p:spPr/>
        <p:txBody>
          <a:bodyPr/>
          <a:lstStyle/>
          <a:p>
            <a:fld id="{F606742C-631A-CB4E-A490-45C4369C55E7}" type="slidenum">
              <a:rPr lang="en-US" smtClean="0"/>
              <a:t>31</a:t>
            </a:fld>
            <a:endParaRPr lang="en-US"/>
          </a:p>
        </p:txBody>
      </p:sp>
      <p:pic>
        <p:nvPicPr>
          <p:cNvPr id="14" name="Picture 13" descr="A computer screen with a black background&#10;&#10;AI-generated content may be incorrect.">
            <a:extLst>
              <a:ext uri="{FF2B5EF4-FFF2-40B4-BE49-F238E27FC236}">
                <a16:creationId xmlns:a16="http://schemas.microsoft.com/office/drawing/2014/main" id="{F7FC5CD6-674A-E267-4214-99D72F0DA787}"/>
              </a:ext>
            </a:extLst>
          </p:cNvPr>
          <p:cNvPicPr>
            <a:picLocks noChangeAspect="1"/>
          </p:cNvPicPr>
          <p:nvPr/>
        </p:nvPicPr>
        <p:blipFill>
          <a:blip r:embed="rId2">
            <a:alphaModFix amt="20000"/>
          </a:blip>
          <a:stretch>
            <a:fillRect/>
          </a:stretch>
        </p:blipFill>
        <p:spPr>
          <a:xfrm>
            <a:off x="1797515" y="1776468"/>
            <a:ext cx="8357137" cy="3492966"/>
          </a:xfrm>
          <a:prstGeom prst="rect">
            <a:avLst/>
          </a:prstGeom>
        </p:spPr>
      </p:pic>
      <p:pic>
        <p:nvPicPr>
          <p:cNvPr id="5" name="Picture 4" descr="A computer screen with a black background&#10;&#10;AI-generated content may be incorrect.">
            <a:extLst>
              <a:ext uri="{FF2B5EF4-FFF2-40B4-BE49-F238E27FC236}">
                <a16:creationId xmlns:a16="http://schemas.microsoft.com/office/drawing/2014/main" id="{C59F4B07-BC7A-2FE9-EB04-66895B911793}"/>
              </a:ext>
            </a:extLst>
          </p:cNvPr>
          <p:cNvPicPr>
            <a:picLocks/>
          </p:cNvPicPr>
          <p:nvPr/>
        </p:nvPicPr>
        <p:blipFill>
          <a:blip r:embed="rId2">
            <a:alphaModFix/>
          </a:blip>
          <a:srcRect l="23269" t="8664" r="68333" b="85274"/>
          <a:stretch/>
        </p:blipFill>
        <p:spPr>
          <a:xfrm>
            <a:off x="3744226" y="2079057"/>
            <a:ext cx="702645" cy="211756"/>
          </a:xfrm>
          <a:prstGeom prst="rect">
            <a:avLst/>
          </a:prstGeom>
        </p:spPr>
      </p:pic>
      <p:sp>
        <p:nvSpPr>
          <p:cNvPr id="6" name="Rounded Rectangle 5">
            <a:extLst>
              <a:ext uri="{FF2B5EF4-FFF2-40B4-BE49-F238E27FC236}">
                <a16:creationId xmlns:a16="http://schemas.microsoft.com/office/drawing/2014/main" id="{BB276EF8-E1D4-6166-F978-DD9815DEB544}"/>
              </a:ext>
            </a:extLst>
          </p:cNvPr>
          <p:cNvSpPr/>
          <p:nvPr/>
        </p:nvSpPr>
        <p:spPr>
          <a:xfrm>
            <a:off x="3015110" y="2964685"/>
            <a:ext cx="1922649" cy="558266"/>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Working Directory Name</a:t>
            </a:r>
          </a:p>
        </p:txBody>
      </p:sp>
      <p:cxnSp>
        <p:nvCxnSpPr>
          <p:cNvPr id="8" name="Straight Arrow Connector 7">
            <a:extLst>
              <a:ext uri="{FF2B5EF4-FFF2-40B4-BE49-F238E27FC236}">
                <a16:creationId xmlns:a16="http://schemas.microsoft.com/office/drawing/2014/main" id="{55FD8C38-0FA4-7E30-83F5-074D8B917F05}"/>
              </a:ext>
            </a:extLst>
          </p:cNvPr>
          <p:cNvCxnSpPr>
            <a:cxnSpLocks/>
            <a:stCxn id="6" idx="0"/>
          </p:cNvCxnSpPr>
          <p:nvPr/>
        </p:nvCxnSpPr>
        <p:spPr>
          <a:xfrm flipV="1">
            <a:off x="3976435" y="2290813"/>
            <a:ext cx="155207" cy="673872"/>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22893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FCD23-8244-4C1A-4556-598AE5FF7B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5AD53E-B8C1-C147-0129-1FB7A2A6382D}"/>
              </a:ext>
            </a:extLst>
          </p:cNvPr>
          <p:cNvSpPr>
            <a:spLocks noGrp="1"/>
          </p:cNvSpPr>
          <p:nvPr>
            <p:ph type="title"/>
          </p:nvPr>
        </p:nvSpPr>
        <p:spPr/>
        <p:txBody>
          <a:bodyPr/>
          <a:lstStyle/>
          <a:p>
            <a:r>
              <a:rPr lang="en-US" dirty="0"/>
              <a:t>The </a:t>
            </a:r>
            <a:r>
              <a:rPr lang="en-US" dirty="0" err="1"/>
              <a:t>linux</a:t>
            </a:r>
            <a:r>
              <a:rPr lang="en-US" dirty="0"/>
              <a:t> command line</a:t>
            </a:r>
          </a:p>
        </p:txBody>
      </p:sp>
      <p:sp>
        <p:nvSpPr>
          <p:cNvPr id="4" name="Slide Number Placeholder 3">
            <a:extLst>
              <a:ext uri="{FF2B5EF4-FFF2-40B4-BE49-F238E27FC236}">
                <a16:creationId xmlns:a16="http://schemas.microsoft.com/office/drawing/2014/main" id="{A60CAF8F-242C-BD2A-6B93-1533E5B7AF93}"/>
              </a:ext>
            </a:extLst>
          </p:cNvPr>
          <p:cNvSpPr>
            <a:spLocks noGrp="1"/>
          </p:cNvSpPr>
          <p:nvPr>
            <p:ph type="sldNum" sz="quarter" idx="12"/>
          </p:nvPr>
        </p:nvSpPr>
        <p:spPr/>
        <p:txBody>
          <a:bodyPr/>
          <a:lstStyle/>
          <a:p>
            <a:fld id="{F606742C-631A-CB4E-A490-45C4369C55E7}" type="slidenum">
              <a:rPr lang="en-US" smtClean="0"/>
              <a:t>32</a:t>
            </a:fld>
            <a:endParaRPr lang="en-US"/>
          </a:p>
        </p:txBody>
      </p:sp>
      <p:pic>
        <p:nvPicPr>
          <p:cNvPr id="14" name="Picture 13" descr="A computer screen with a black background&#10;&#10;AI-generated content may be incorrect.">
            <a:extLst>
              <a:ext uri="{FF2B5EF4-FFF2-40B4-BE49-F238E27FC236}">
                <a16:creationId xmlns:a16="http://schemas.microsoft.com/office/drawing/2014/main" id="{2021F400-AD5D-3E83-DB23-D9A997A030AD}"/>
              </a:ext>
            </a:extLst>
          </p:cNvPr>
          <p:cNvPicPr>
            <a:picLocks noChangeAspect="1"/>
          </p:cNvPicPr>
          <p:nvPr/>
        </p:nvPicPr>
        <p:blipFill>
          <a:blip r:embed="rId2">
            <a:alphaModFix amt="20000"/>
          </a:blip>
          <a:stretch>
            <a:fillRect/>
          </a:stretch>
        </p:blipFill>
        <p:spPr>
          <a:xfrm>
            <a:off x="1797515" y="1776468"/>
            <a:ext cx="8357137" cy="3492966"/>
          </a:xfrm>
          <a:prstGeom prst="rect">
            <a:avLst/>
          </a:prstGeom>
        </p:spPr>
      </p:pic>
      <p:pic>
        <p:nvPicPr>
          <p:cNvPr id="5" name="Picture 4" descr="A computer screen with a black background&#10;&#10;AI-generated content may be incorrect.">
            <a:extLst>
              <a:ext uri="{FF2B5EF4-FFF2-40B4-BE49-F238E27FC236}">
                <a16:creationId xmlns:a16="http://schemas.microsoft.com/office/drawing/2014/main" id="{4B49AFFE-E665-2346-4F79-B4D2D2526889}"/>
              </a:ext>
            </a:extLst>
          </p:cNvPr>
          <p:cNvPicPr>
            <a:picLocks/>
          </p:cNvPicPr>
          <p:nvPr/>
        </p:nvPicPr>
        <p:blipFill>
          <a:blip r:embed="rId2">
            <a:alphaModFix/>
          </a:blip>
          <a:srcRect l="35205" t="8328" r="54759" b="85274"/>
          <a:stretch/>
        </p:blipFill>
        <p:spPr>
          <a:xfrm>
            <a:off x="4742953" y="2067339"/>
            <a:ext cx="839699" cy="223473"/>
          </a:xfrm>
          <a:prstGeom prst="rect">
            <a:avLst/>
          </a:prstGeom>
        </p:spPr>
      </p:pic>
      <p:sp>
        <p:nvSpPr>
          <p:cNvPr id="6" name="Rounded Rectangle 5">
            <a:extLst>
              <a:ext uri="{FF2B5EF4-FFF2-40B4-BE49-F238E27FC236}">
                <a16:creationId xmlns:a16="http://schemas.microsoft.com/office/drawing/2014/main" id="{290B7D05-A380-574E-4361-4788B2081114}"/>
              </a:ext>
            </a:extLst>
          </p:cNvPr>
          <p:cNvSpPr/>
          <p:nvPr/>
        </p:nvSpPr>
        <p:spPr>
          <a:xfrm>
            <a:off x="3744226" y="2964685"/>
            <a:ext cx="2964582" cy="558266"/>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A cursor waiting for new commands.</a:t>
            </a:r>
          </a:p>
        </p:txBody>
      </p:sp>
      <p:cxnSp>
        <p:nvCxnSpPr>
          <p:cNvPr id="8" name="Straight Arrow Connector 7">
            <a:extLst>
              <a:ext uri="{FF2B5EF4-FFF2-40B4-BE49-F238E27FC236}">
                <a16:creationId xmlns:a16="http://schemas.microsoft.com/office/drawing/2014/main" id="{5A4BFAD6-9855-88BD-D0DB-5C7DF137ED36}"/>
              </a:ext>
            </a:extLst>
          </p:cNvPr>
          <p:cNvCxnSpPr>
            <a:cxnSpLocks/>
            <a:stCxn id="6" idx="0"/>
          </p:cNvCxnSpPr>
          <p:nvPr/>
        </p:nvCxnSpPr>
        <p:spPr>
          <a:xfrm flipH="1" flipV="1">
            <a:off x="4860758" y="2290813"/>
            <a:ext cx="365759" cy="673872"/>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35994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9B48B-5441-0776-7F36-3B995DA811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441FC8-7505-B6E5-8ECD-CA5C6ABD84A0}"/>
              </a:ext>
            </a:extLst>
          </p:cNvPr>
          <p:cNvSpPr>
            <a:spLocks noGrp="1"/>
          </p:cNvSpPr>
          <p:nvPr>
            <p:ph type="title"/>
          </p:nvPr>
        </p:nvSpPr>
        <p:spPr/>
        <p:txBody>
          <a:bodyPr/>
          <a:lstStyle/>
          <a:p>
            <a:r>
              <a:rPr lang="en-US" dirty="0"/>
              <a:t>The </a:t>
            </a:r>
            <a:r>
              <a:rPr lang="en-US" dirty="0" err="1"/>
              <a:t>linux</a:t>
            </a:r>
            <a:r>
              <a:rPr lang="en-US" dirty="0"/>
              <a:t> command line</a:t>
            </a:r>
          </a:p>
        </p:txBody>
      </p:sp>
      <p:sp>
        <p:nvSpPr>
          <p:cNvPr id="4" name="Slide Number Placeholder 3">
            <a:extLst>
              <a:ext uri="{FF2B5EF4-FFF2-40B4-BE49-F238E27FC236}">
                <a16:creationId xmlns:a16="http://schemas.microsoft.com/office/drawing/2014/main" id="{74DFDF98-4F21-FEF3-CFCD-6981F526271E}"/>
              </a:ext>
            </a:extLst>
          </p:cNvPr>
          <p:cNvSpPr>
            <a:spLocks noGrp="1"/>
          </p:cNvSpPr>
          <p:nvPr>
            <p:ph type="sldNum" sz="quarter" idx="12"/>
          </p:nvPr>
        </p:nvSpPr>
        <p:spPr/>
        <p:txBody>
          <a:bodyPr/>
          <a:lstStyle/>
          <a:p>
            <a:fld id="{F606742C-631A-CB4E-A490-45C4369C55E7}" type="slidenum">
              <a:rPr lang="en-US" smtClean="0"/>
              <a:t>33</a:t>
            </a:fld>
            <a:endParaRPr lang="en-US"/>
          </a:p>
        </p:txBody>
      </p:sp>
      <p:sp>
        <p:nvSpPr>
          <p:cNvPr id="9" name="TextBox 8">
            <a:extLst>
              <a:ext uri="{FF2B5EF4-FFF2-40B4-BE49-F238E27FC236}">
                <a16:creationId xmlns:a16="http://schemas.microsoft.com/office/drawing/2014/main" id="{D45FF37D-DD86-E410-1FE1-6C8A37F130F6}"/>
              </a:ext>
            </a:extLst>
          </p:cNvPr>
          <p:cNvSpPr txBox="1"/>
          <p:nvPr/>
        </p:nvSpPr>
        <p:spPr>
          <a:xfrm>
            <a:off x="2570646" y="3246120"/>
            <a:ext cx="1337912" cy="365760"/>
          </a:xfrm>
          <a:prstGeom prst="rect">
            <a:avLst/>
          </a:prstGeom>
          <a:noFill/>
        </p:spPr>
        <p:txBody>
          <a:bodyPr wrap="square" rtlCol="0">
            <a:spAutoFit/>
          </a:bodyPr>
          <a:lstStyle/>
          <a:p>
            <a:r>
              <a:rPr lang="en-US" dirty="0">
                <a:solidFill>
                  <a:schemeClr val="bg1"/>
                </a:solidFill>
              </a:rPr>
              <a:t>username</a:t>
            </a:r>
          </a:p>
        </p:txBody>
      </p:sp>
      <p:sp>
        <p:nvSpPr>
          <p:cNvPr id="10" name="TextBox 9">
            <a:extLst>
              <a:ext uri="{FF2B5EF4-FFF2-40B4-BE49-F238E27FC236}">
                <a16:creationId xmlns:a16="http://schemas.microsoft.com/office/drawing/2014/main" id="{C068E00D-229E-7B4F-96A6-17163306D56B}"/>
              </a:ext>
            </a:extLst>
          </p:cNvPr>
          <p:cNvSpPr txBox="1"/>
          <p:nvPr/>
        </p:nvSpPr>
        <p:spPr>
          <a:xfrm>
            <a:off x="4686098" y="3338285"/>
            <a:ext cx="1841233" cy="369332"/>
          </a:xfrm>
          <a:prstGeom prst="rect">
            <a:avLst/>
          </a:prstGeom>
          <a:noFill/>
        </p:spPr>
        <p:txBody>
          <a:bodyPr wrap="square" rtlCol="0">
            <a:spAutoFit/>
          </a:bodyPr>
          <a:lstStyle/>
          <a:p>
            <a:r>
              <a:rPr lang="en-US" dirty="0">
                <a:solidFill>
                  <a:schemeClr val="bg1"/>
                </a:solidFill>
              </a:rPr>
              <a:t>computer name</a:t>
            </a:r>
          </a:p>
        </p:txBody>
      </p:sp>
      <p:sp>
        <p:nvSpPr>
          <p:cNvPr id="11" name="TextBox 10">
            <a:extLst>
              <a:ext uri="{FF2B5EF4-FFF2-40B4-BE49-F238E27FC236}">
                <a16:creationId xmlns:a16="http://schemas.microsoft.com/office/drawing/2014/main" id="{23B401B9-080E-305D-0526-A8E937BEA4DA}"/>
              </a:ext>
            </a:extLst>
          </p:cNvPr>
          <p:cNvSpPr txBox="1"/>
          <p:nvPr/>
        </p:nvSpPr>
        <p:spPr>
          <a:xfrm>
            <a:off x="4485372" y="3955045"/>
            <a:ext cx="2542474" cy="369332"/>
          </a:xfrm>
          <a:prstGeom prst="rect">
            <a:avLst/>
          </a:prstGeom>
          <a:noFill/>
        </p:spPr>
        <p:txBody>
          <a:bodyPr wrap="square" rtlCol="0">
            <a:spAutoFit/>
          </a:bodyPr>
          <a:lstStyle/>
          <a:p>
            <a:r>
              <a:rPr lang="en-US" dirty="0">
                <a:solidFill>
                  <a:schemeClr val="bg1"/>
                </a:solidFill>
              </a:rPr>
              <a:t>working directory name</a:t>
            </a:r>
          </a:p>
        </p:txBody>
      </p:sp>
      <p:sp>
        <p:nvSpPr>
          <p:cNvPr id="12" name="TextBox 11">
            <a:extLst>
              <a:ext uri="{FF2B5EF4-FFF2-40B4-BE49-F238E27FC236}">
                <a16:creationId xmlns:a16="http://schemas.microsoft.com/office/drawing/2014/main" id="{FFA40D9E-84AD-B12E-7902-0653BE47E566}"/>
              </a:ext>
            </a:extLst>
          </p:cNvPr>
          <p:cNvSpPr txBox="1"/>
          <p:nvPr/>
        </p:nvSpPr>
        <p:spPr>
          <a:xfrm>
            <a:off x="6714922" y="3098274"/>
            <a:ext cx="2588496" cy="646331"/>
          </a:xfrm>
          <a:prstGeom prst="rect">
            <a:avLst/>
          </a:prstGeom>
          <a:noFill/>
        </p:spPr>
        <p:txBody>
          <a:bodyPr wrap="square" rtlCol="0">
            <a:spAutoFit/>
          </a:bodyPr>
          <a:lstStyle/>
          <a:p>
            <a:r>
              <a:rPr lang="en-US" dirty="0">
                <a:solidFill>
                  <a:schemeClr val="bg1"/>
                </a:solidFill>
              </a:rPr>
              <a:t>Where you begin typing commands</a:t>
            </a:r>
          </a:p>
        </p:txBody>
      </p:sp>
      <p:sp>
        <p:nvSpPr>
          <p:cNvPr id="15" name="TextBox 14">
            <a:extLst>
              <a:ext uri="{FF2B5EF4-FFF2-40B4-BE49-F238E27FC236}">
                <a16:creationId xmlns:a16="http://schemas.microsoft.com/office/drawing/2014/main" id="{B4AD134C-2C0E-61C5-E39E-88715E3FF6D3}"/>
              </a:ext>
            </a:extLst>
          </p:cNvPr>
          <p:cNvSpPr txBox="1"/>
          <p:nvPr/>
        </p:nvSpPr>
        <p:spPr>
          <a:xfrm>
            <a:off x="2632006" y="5856623"/>
            <a:ext cx="6249205" cy="646331"/>
          </a:xfrm>
          <a:prstGeom prst="rect">
            <a:avLst/>
          </a:prstGeom>
          <a:noFill/>
        </p:spPr>
        <p:txBody>
          <a:bodyPr wrap="square" rtlCol="0">
            <a:spAutoFit/>
          </a:bodyPr>
          <a:lstStyle/>
          <a:p>
            <a:r>
              <a:rPr lang="en-US" dirty="0"/>
              <a:t>This is what the command line looks like when you type in a command. Let’s break down what we are looking at.</a:t>
            </a:r>
          </a:p>
        </p:txBody>
      </p:sp>
      <p:pic>
        <p:nvPicPr>
          <p:cNvPr id="5" name="Picture 4" descr="A screenshot of a computer&#10;&#10;AI-generated content may be incorrect.">
            <a:extLst>
              <a:ext uri="{FF2B5EF4-FFF2-40B4-BE49-F238E27FC236}">
                <a16:creationId xmlns:a16="http://schemas.microsoft.com/office/drawing/2014/main" id="{3D491AEA-8571-7C46-A402-6C05231A4182}"/>
              </a:ext>
            </a:extLst>
          </p:cNvPr>
          <p:cNvPicPr>
            <a:picLocks noChangeAspect="1"/>
          </p:cNvPicPr>
          <p:nvPr/>
        </p:nvPicPr>
        <p:blipFill>
          <a:blip r:embed="rId2"/>
          <a:stretch>
            <a:fillRect/>
          </a:stretch>
        </p:blipFill>
        <p:spPr>
          <a:xfrm>
            <a:off x="1870408" y="1642028"/>
            <a:ext cx="7772400" cy="3392513"/>
          </a:xfrm>
          <a:prstGeom prst="rect">
            <a:avLst/>
          </a:prstGeom>
        </p:spPr>
      </p:pic>
    </p:spTree>
    <p:extLst>
      <p:ext uri="{BB962C8B-B14F-4D97-AF65-F5344CB8AC3E}">
        <p14:creationId xmlns:p14="http://schemas.microsoft.com/office/powerpoint/2010/main" val="8946774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880B7-C08A-FACF-A685-28D3BE8361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10929D-FA79-B5C8-AE6F-5AF8E716EF32}"/>
              </a:ext>
            </a:extLst>
          </p:cNvPr>
          <p:cNvSpPr>
            <a:spLocks noGrp="1"/>
          </p:cNvSpPr>
          <p:nvPr>
            <p:ph type="title"/>
          </p:nvPr>
        </p:nvSpPr>
        <p:spPr/>
        <p:txBody>
          <a:bodyPr/>
          <a:lstStyle/>
          <a:p>
            <a:r>
              <a:rPr lang="en-US" dirty="0"/>
              <a:t>The </a:t>
            </a:r>
            <a:r>
              <a:rPr lang="en-US" dirty="0" err="1"/>
              <a:t>linux</a:t>
            </a:r>
            <a:r>
              <a:rPr lang="en-US" dirty="0"/>
              <a:t> command line</a:t>
            </a:r>
          </a:p>
        </p:txBody>
      </p:sp>
      <p:sp>
        <p:nvSpPr>
          <p:cNvPr id="4" name="Slide Number Placeholder 3">
            <a:extLst>
              <a:ext uri="{FF2B5EF4-FFF2-40B4-BE49-F238E27FC236}">
                <a16:creationId xmlns:a16="http://schemas.microsoft.com/office/drawing/2014/main" id="{36F70E1E-AADE-1433-DBCA-D2E0478AF613}"/>
              </a:ext>
            </a:extLst>
          </p:cNvPr>
          <p:cNvSpPr>
            <a:spLocks noGrp="1"/>
          </p:cNvSpPr>
          <p:nvPr>
            <p:ph type="sldNum" sz="quarter" idx="12"/>
          </p:nvPr>
        </p:nvSpPr>
        <p:spPr/>
        <p:txBody>
          <a:bodyPr/>
          <a:lstStyle/>
          <a:p>
            <a:fld id="{F606742C-631A-CB4E-A490-45C4369C55E7}" type="slidenum">
              <a:rPr lang="en-US" smtClean="0"/>
              <a:t>34</a:t>
            </a:fld>
            <a:endParaRPr lang="en-US"/>
          </a:p>
        </p:txBody>
      </p:sp>
      <p:sp>
        <p:nvSpPr>
          <p:cNvPr id="9" name="TextBox 8">
            <a:extLst>
              <a:ext uri="{FF2B5EF4-FFF2-40B4-BE49-F238E27FC236}">
                <a16:creationId xmlns:a16="http://schemas.microsoft.com/office/drawing/2014/main" id="{95DA3922-9794-35CB-D92D-B8701ED53FCE}"/>
              </a:ext>
            </a:extLst>
          </p:cNvPr>
          <p:cNvSpPr txBox="1"/>
          <p:nvPr/>
        </p:nvSpPr>
        <p:spPr>
          <a:xfrm>
            <a:off x="2570646" y="3246120"/>
            <a:ext cx="1337912" cy="365760"/>
          </a:xfrm>
          <a:prstGeom prst="rect">
            <a:avLst/>
          </a:prstGeom>
          <a:noFill/>
        </p:spPr>
        <p:txBody>
          <a:bodyPr wrap="square" rtlCol="0">
            <a:spAutoFit/>
          </a:bodyPr>
          <a:lstStyle/>
          <a:p>
            <a:r>
              <a:rPr lang="en-US" dirty="0">
                <a:solidFill>
                  <a:schemeClr val="bg1"/>
                </a:solidFill>
              </a:rPr>
              <a:t>username</a:t>
            </a:r>
          </a:p>
        </p:txBody>
      </p:sp>
      <p:sp>
        <p:nvSpPr>
          <p:cNvPr id="10" name="TextBox 9">
            <a:extLst>
              <a:ext uri="{FF2B5EF4-FFF2-40B4-BE49-F238E27FC236}">
                <a16:creationId xmlns:a16="http://schemas.microsoft.com/office/drawing/2014/main" id="{363ABF48-351A-88D4-DCAD-79250D2FD19E}"/>
              </a:ext>
            </a:extLst>
          </p:cNvPr>
          <p:cNvSpPr txBox="1"/>
          <p:nvPr/>
        </p:nvSpPr>
        <p:spPr>
          <a:xfrm>
            <a:off x="4686098" y="3338285"/>
            <a:ext cx="1841233" cy="369332"/>
          </a:xfrm>
          <a:prstGeom prst="rect">
            <a:avLst/>
          </a:prstGeom>
          <a:noFill/>
        </p:spPr>
        <p:txBody>
          <a:bodyPr wrap="square" rtlCol="0">
            <a:spAutoFit/>
          </a:bodyPr>
          <a:lstStyle/>
          <a:p>
            <a:r>
              <a:rPr lang="en-US" dirty="0">
                <a:solidFill>
                  <a:schemeClr val="bg1"/>
                </a:solidFill>
              </a:rPr>
              <a:t>computer name</a:t>
            </a:r>
          </a:p>
        </p:txBody>
      </p:sp>
      <p:sp>
        <p:nvSpPr>
          <p:cNvPr id="11" name="TextBox 10">
            <a:extLst>
              <a:ext uri="{FF2B5EF4-FFF2-40B4-BE49-F238E27FC236}">
                <a16:creationId xmlns:a16="http://schemas.microsoft.com/office/drawing/2014/main" id="{5BF2CE21-EC20-3E6A-EF23-4C90CCEFC890}"/>
              </a:ext>
            </a:extLst>
          </p:cNvPr>
          <p:cNvSpPr txBox="1"/>
          <p:nvPr/>
        </p:nvSpPr>
        <p:spPr>
          <a:xfrm>
            <a:off x="4485372" y="3955045"/>
            <a:ext cx="2542474" cy="369332"/>
          </a:xfrm>
          <a:prstGeom prst="rect">
            <a:avLst/>
          </a:prstGeom>
          <a:noFill/>
        </p:spPr>
        <p:txBody>
          <a:bodyPr wrap="square" rtlCol="0">
            <a:spAutoFit/>
          </a:bodyPr>
          <a:lstStyle/>
          <a:p>
            <a:r>
              <a:rPr lang="en-US" dirty="0">
                <a:solidFill>
                  <a:schemeClr val="bg1"/>
                </a:solidFill>
              </a:rPr>
              <a:t>working directory name</a:t>
            </a:r>
          </a:p>
        </p:txBody>
      </p:sp>
      <p:sp>
        <p:nvSpPr>
          <p:cNvPr id="12" name="TextBox 11">
            <a:extLst>
              <a:ext uri="{FF2B5EF4-FFF2-40B4-BE49-F238E27FC236}">
                <a16:creationId xmlns:a16="http://schemas.microsoft.com/office/drawing/2014/main" id="{ACD6C1FE-6980-156B-E39F-0380C9E7DCE0}"/>
              </a:ext>
            </a:extLst>
          </p:cNvPr>
          <p:cNvSpPr txBox="1"/>
          <p:nvPr/>
        </p:nvSpPr>
        <p:spPr>
          <a:xfrm>
            <a:off x="6714922" y="3098274"/>
            <a:ext cx="2588496" cy="646331"/>
          </a:xfrm>
          <a:prstGeom prst="rect">
            <a:avLst/>
          </a:prstGeom>
          <a:noFill/>
        </p:spPr>
        <p:txBody>
          <a:bodyPr wrap="square" rtlCol="0">
            <a:spAutoFit/>
          </a:bodyPr>
          <a:lstStyle/>
          <a:p>
            <a:r>
              <a:rPr lang="en-US" dirty="0">
                <a:solidFill>
                  <a:schemeClr val="bg1"/>
                </a:solidFill>
              </a:rPr>
              <a:t>Where you begin typing commands</a:t>
            </a:r>
          </a:p>
        </p:txBody>
      </p:sp>
      <p:pic>
        <p:nvPicPr>
          <p:cNvPr id="5" name="Picture 4" descr="A screenshot of a computer&#10;&#10;AI-generated content may be incorrect.">
            <a:extLst>
              <a:ext uri="{FF2B5EF4-FFF2-40B4-BE49-F238E27FC236}">
                <a16:creationId xmlns:a16="http://schemas.microsoft.com/office/drawing/2014/main" id="{A29BBC28-9A21-4147-1D7E-400AF11746D2}"/>
              </a:ext>
            </a:extLst>
          </p:cNvPr>
          <p:cNvPicPr>
            <a:picLocks noChangeAspect="1"/>
          </p:cNvPicPr>
          <p:nvPr/>
        </p:nvPicPr>
        <p:blipFill>
          <a:blip r:embed="rId2">
            <a:alphaModFix amt="20000"/>
          </a:blip>
          <a:stretch>
            <a:fillRect/>
          </a:stretch>
        </p:blipFill>
        <p:spPr>
          <a:xfrm>
            <a:off x="1870408" y="1642028"/>
            <a:ext cx="7772400" cy="3392513"/>
          </a:xfrm>
          <a:prstGeom prst="rect">
            <a:avLst/>
          </a:prstGeom>
        </p:spPr>
      </p:pic>
      <p:sp>
        <p:nvSpPr>
          <p:cNvPr id="3" name="Rounded Rectangle 2">
            <a:extLst>
              <a:ext uri="{FF2B5EF4-FFF2-40B4-BE49-F238E27FC236}">
                <a16:creationId xmlns:a16="http://schemas.microsoft.com/office/drawing/2014/main" id="{F0E45853-7D26-A7EA-57CE-D31D1F0FA9BA}"/>
              </a:ext>
            </a:extLst>
          </p:cNvPr>
          <p:cNvSpPr/>
          <p:nvPr/>
        </p:nvSpPr>
        <p:spPr>
          <a:xfrm>
            <a:off x="3245607" y="2829810"/>
            <a:ext cx="2964582" cy="914296"/>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This is a </a:t>
            </a:r>
            <a:r>
              <a:rPr lang="en-US" b="1" dirty="0"/>
              <a:t>command</a:t>
            </a:r>
            <a:r>
              <a:rPr lang="en-US" dirty="0"/>
              <a:t>. A command performs some action on your machine.</a:t>
            </a:r>
          </a:p>
        </p:txBody>
      </p:sp>
      <p:cxnSp>
        <p:nvCxnSpPr>
          <p:cNvPr id="6" name="Straight Arrow Connector 5">
            <a:extLst>
              <a:ext uri="{FF2B5EF4-FFF2-40B4-BE49-F238E27FC236}">
                <a16:creationId xmlns:a16="http://schemas.microsoft.com/office/drawing/2014/main" id="{29DCF0F3-15E7-4D3C-BD22-716C4A2180A8}"/>
              </a:ext>
            </a:extLst>
          </p:cNvPr>
          <p:cNvCxnSpPr>
            <a:cxnSpLocks/>
            <a:stCxn id="3" idx="0"/>
          </p:cNvCxnSpPr>
          <p:nvPr/>
        </p:nvCxnSpPr>
        <p:spPr>
          <a:xfrm flipH="1" flipV="1">
            <a:off x="4405745" y="2199163"/>
            <a:ext cx="322153" cy="630647"/>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pic>
        <p:nvPicPr>
          <p:cNvPr id="7" name="Picture 6" descr="A screenshot of a computer&#10;&#10;AI-generated content may be incorrect.">
            <a:extLst>
              <a:ext uri="{FF2B5EF4-FFF2-40B4-BE49-F238E27FC236}">
                <a16:creationId xmlns:a16="http://schemas.microsoft.com/office/drawing/2014/main" id="{69195021-9023-9373-9D9F-E05B8E567522}"/>
              </a:ext>
            </a:extLst>
          </p:cNvPr>
          <p:cNvPicPr>
            <a:picLocks noChangeAspect="1"/>
          </p:cNvPicPr>
          <p:nvPr/>
        </p:nvPicPr>
        <p:blipFill>
          <a:blip r:embed="rId2">
            <a:alphaModFix/>
          </a:blip>
          <a:srcRect l="30836" t="10318" r="65619" b="83830"/>
          <a:stretch/>
        </p:blipFill>
        <p:spPr>
          <a:xfrm>
            <a:off x="4267199" y="1992086"/>
            <a:ext cx="275461" cy="198562"/>
          </a:xfrm>
          <a:prstGeom prst="rect">
            <a:avLst/>
          </a:prstGeom>
        </p:spPr>
      </p:pic>
    </p:spTree>
    <p:extLst>
      <p:ext uri="{BB962C8B-B14F-4D97-AF65-F5344CB8AC3E}">
        <p14:creationId xmlns:p14="http://schemas.microsoft.com/office/powerpoint/2010/main" val="3393455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60508-1F2A-49AC-8469-0717F1EE97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C2E756-F30D-1094-FC86-D124DC58E1C4}"/>
              </a:ext>
            </a:extLst>
          </p:cNvPr>
          <p:cNvSpPr>
            <a:spLocks noGrp="1"/>
          </p:cNvSpPr>
          <p:nvPr>
            <p:ph type="title"/>
          </p:nvPr>
        </p:nvSpPr>
        <p:spPr/>
        <p:txBody>
          <a:bodyPr/>
          <a:lstStyle/>
          <a:p>
            <a:r>
              <a:rPr lang="en-US" dirty="0"/>
              <a:t>The </a:t>
            </a:r>
            <a:r>
              <a:rPr lang="en-US" dirty="0" err="1"/>
              <a:t>linux</a:t>
            </a:r>
            <a:r>
              <a:rPr lang="en-US" dirty="0"/>
              <a:t> command line</a:t>
            </a:r>
          </a:p>
        </p:txBody>
      </p:sp>
      <p:sp>
        <p:nvSpPr>
          <p:cNvPr id="4" name="Slide Number Placeholder 3">
            <a:extLst>
              <a:ext uri="{FF2B5EF4-FFF2-40B4-BE49-F238E27FC236}">
                <a16:creationId xmlns:a16="http://schemas.microsoft.com/office/drawing/2014/main" id="{C2FE7FB6-4738-E809-7F1F-15DD53C4EEC8}"/>
              </a:ext>
            </a:extLst>
          </p:cNvPr>
          <p:cNvSpPr>
            <a:spLocks noGrp="1"/>
          </p:cNvSpPr>
          <p:nvPr>
            <p:ph type="sldNum" sz="quarter" idx="12"/>
          </p:nvPr>
        </p:nvSpPr>
        <p:spPr/>
        <p:txBody>
          <a:bodyPr/>
          <a:lstStyle/>
          <a:p>
            <a:fld id="{F606742C-631A-CB4E-A490-45C4369C55E7}" type="slidenum">
              <a:rPr lang="en-US" smtClean="0"/>
              <a:t>35</a:t>
            </a:fld>
            <a:endParaRPr lang="en-US"/>
          </a:p>
        </p:txBody>
      </p:sp>
      <p:sp>
        <p:nvSpPr>
          <p:cNvPr id="9" name="TextBox 8">
            <a:extLst>
              <a:ext uri="{FF2B5EF4-FFF2-40B4-BE49-F238E27FC236}">
                <a16:creationId xmlns:a16="http://schemas.microsoft.com/office/drawing/2014/main" id="{24478DA8-95DE-71BA-6E68-BA26BD8CB73A}"/>
              </a:ext>
            </a:extLst>
          </p:cNvPr>
          <p:cNvSpPr txBox="1"/>
          <p:nvPr/>
        </p:nvSpPr>
        <p:spPr>
          <a:xfrm>
            <a:off x="2570646" y="3246120"/>
            <a:ext cx="1337912" cy="365760"/>
          </a:xfrm>
          <a:prstGeom prst="rect">
            <a:avLst/>
          </a:prstGeom>
          <a:noFill/>
        </p:spPr>
        <p:txBody>
          <a:bodyPr wrap="square" rtlCol="0">
            <a:spAutoFit/>
          </a:bodyPr>
          <a:lstStyle/>
          <a:p>
            <a:r>
              <a:rPr lang="en-US" dirty="0">
                <a:solidFill>
                  <a:schemeClr val="bg1"/>
                </a:solidFill>
              </a:rPr>
              <a:t>username</a:t>
            </a:r>
          </a:p>
        </p:txBody>
      </p:sp>
      <p:sp>
        <p:nvSpPr>
          <p:cNvPr id="10" name="TextBox 9">
            <a:extLst>
              <a:ext uri="{FF2B5EF4-FFF2-40B4-BE49-F238E27FC236}">
                <a16:creationId xmlns:a16="http://schemas.microsoft.com/office/drawing/2014/main" id="{DD0515D7-3016-2BA2-D740-B12A2E06687A}"/>
              </a:ext>
            </a:extLst>
          </p:cNvPr>
          <p:cNvSpPr txBox="1"/>
          <p:nvPr/>
        </p:nvSpPr>
        <p:spPr>
          <a:xfrm>
            <a:off x="4686098" y="3338285"/>
            <a:ext cx="1841233" cy="369332"/>
          </a:xfrm>
          <a:prstGeom prst="rect">
            <a:avLst/>
          </a:prstGeom>
          <a:noFill/>
        </p:spPr>
        <p:txBody>
          <a:bodyPr wrap="square" rtlCol="0">
            <a:spAutoFit/>
          </a:bodyPr>
          <a:lstStyle/>
          <a:p>
            <a:r>
              <a:rPr lang="en-US" dirty="0">
                <a:solidFill>
                  <a:schemeClr val="bg1"/>
                </a:solidFill>
              </a:rPr>
              <a:t>computer name</a:t>
            </a:r>
          </a:p>
        </p:txBody>
      </p:sp>
      <p:sp>
        <p:nvSpPr>
          <p:cNvPr id="11" name="TextBox 10">
            <a:extLst>
              <a:ext uri="{FF2B5EF4-FFF2-40B4-BE49-F238E27FC236}">
                <a16:creationId xmlns:a16="http://schemas.microsoft.com/office/drawing/2014/main" id="{52731D80-2459-7163-490D-F25B23C8897E}"/>
              </a:ext>
            </a:extLst>
          </p:cNvPr>
          <p:cNvSpPr txBox="1"/>
          <p:nvPr/>
        </p:nvSpPr>
        <p:spPr>
          <a:xfrm>
            <a:off x="4485372" y="3955045"/>
            <a:ext cx="2542474" cy="369332"/>
          </a:xfrm>
          <a:prstGeom prst="rect">
            <a:avLst/>
          </a:prstGeom>
          <a:noFill/>
        </p:spPr>
        <p:txBody>
          <a:bodyPr wrap="square" rtlCol="0">
            <a:spAutoFit/>
          </a:bodyPr>
          <a:lstStyle/>
          <a:p>
            <a:r>
              <a:rPr lang="en-US" dirty="0">
                <a:solidFill>
                  <a:schemeClr val="bg1"/>
                </a:solidFill>
              </a:rPr>
              <a:t>working directory name</a:t>
            </a:r>
          </a:p>
        </p:txBody>
      </p:sp>
      <p:sp>
        <p:nvSpPr>
          <p:cNvPr id="12" name="TextBox 11">
            <a:extLst>
              <a:ext uri="{FF2B5EF4-FFF2-40B4-BE49-F238E27FC236}">
                <a16:creationId xmlns:a16="http://schemas.microsoft.com/office/drawing/2014/main" id="{ADA3F645-5130-BE44-E81D-0FC11E9FD056}"/>
              </a:ext>
            </a:extLst>
          </p:cNvPr>
          <p:cNvSpPr txBox="1"/>
          <p:nvPr/>
        </p:nvSpPr>
        <p:spPr>
          <a:xfrm>
            <a:off x="6714922" y="3098274"/>
            <a:ext cx="2588496" cy="646331"/>
          </a:xfrm>
          <a:prstGeom prst="rect">
            <a:avLst/>
          </a:prstGeom>
          <a:noFill/>
        </p:spPr>
        <p:txBody>
          <a:bodyPr wrap="square" rtlCol="0">
            <a:spAutoFit/>
          </a:bodyPr>
          <a:lstStyle/>
          <a:p>
            <a:r>
              <a:rPr lang="en-US" dirty="0">
                <a:solidFill>
                  <a:schemeClr val="bg1"/>
                </a:solidFill>
              </a:rPr>
              <a:t>Where you begin typing commands</a:t>
            </a:r>
          </a:p>
        </p:txBody>
      </p:sp>
      <p:pic>
        <p:nvPicPr>
          <p:cNvPr id="5" name="Picture 4" descr="A screenshot of a computer&#10;&#10;AI-generated content may be incorrect.">
            <a:extLst>
              <a:ext uri="{FF2B5EF4-FFF2-40B4-BE49-F238E27FC236}">
                <a16:creationId xmlns:a16="http://schemas.microsoft.com/office/drawing/2014/main" id="{B5823558-4CA1-7C15-1F43-C187FC304622}"/>
              </a:ext>
            </a:extLst>
          </p:cNvPr>
          <p:cNvPicPr>
            <a:picLocks noChangeAspect="1"/>
          </p:cNvPicPr>
          <p:nvPr/>
        </p:nvPicPr>
        <p:blipFill>
          <a:blip r:embed="rId3">
            <a:alphaModFix amt="20000"/>
          </a:blip>
          <a:stretch>
            <a:fillRect/>
          </a:stretch>
        </p:blipFill>
        <p:spPr>
          <a:xfrm>
            <a:off x="1870408" y="1642028"/>
            <a:ext cx="7772400" cy="3392513"/>
          </a:xfrm>
          <a:prstGeom prst="rect">
            <a:avLst/>
          </a:prstGeom>
        </p:spPr>
      </p:pic>
      <p:sp>
        <p:nvSpPr>
          <p:cNvPr id="3" name="Rounded Rectangle 2">
            <a:extLst>
              <a:ext uri="{FF2B5EF4-FFF2-40B4-BE49-F238E27FC236}">
                <a16:creationId xmlns:a16="http://schemas.microsoft.com/office/drawing/2014/main" id="{E29FD622-DECB-8880-6505-04E01360945B}"/>
              </a:ext>
            </a:extLst>
          </p:cNvPr>
          <p:cNvSpPr/>
          <p:nvPr/>
        </p:nvSpPr>
        <p:spPr>
          <a:xfrm>
            <a:off x="3522050" y="2829809"/>
            <a:ext cx="3001471" cy="1125235"/>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This is a </a:t>
            </a:r>
            <a:r>
              <a:rPr lang="en-US" b="1" dirty="0"/>
              <a:t>flag</a:t>
            </a:r>
            <a:r>
              <a:rPr lang="en-US" dirty="0"/>
              <a:t>. Flags start with ”-” and change how a command works. They are typically optional.</a:t>
            </a:r>
          </a:p>
        </p:txBody>
      </p:sp>
      <p:cxnSp>
        <p:nvCxnSpPr>
          <p:cNvPr id="6" name="Straight Arrow Connector 5">
            <a:extLst>
              <a:ext uri="{FF2B5EF4-FFF2-40B4-BE49-F238E27FC236}">
                <a16:creationId xmlns:a16="http://schemas.microsoft.com/office/drawing/2014/main" id="{57434E2A-0F08-6561-316A-37CABB2BDC9D}"/>
              </a:ext>
            </a:extLst>
          </p:cNvPr>
          <p:cNvCxnSpPr>
            <a:cxnSpLocks/>
            <a:stCxn id="3" idx="0"/>
          </p:cNvCxnSpPr>
          <p:nvPr/>
        </p:nvCxnSpPr>
        <p:spPr>
          <a:xfrm flipH="1" flipV="1">
            <a:off x="4682189" y="2199163"/>
            <a:ext cx="340597" cy="630646"/>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pic>
        <p:nvPicPr>
          <p:cNvPr id="7" name="Picture 6" descr="A screenshot of a computer&#10;&#10;AI-generated content may be incorrect.">
            <a:extLst>
              <a:ext uri="{FF2B5EF4-FFF2-40B4-BE49-F238E27FC236}">
                <a16:creationId xmlns:a16="http://schemas.microsoft.com/office/drawing/2014/main" id="{1D0F07E9-EBFE-F501-6FBA-BF293DEF0F24}"/>
              </a:ext>
            </a:extLst>
          </p:cNvPr>
          <p:cNvPicPr>
            <a:picLocks noChangeAspect="1"/>
          </p:cNvPicPr>
          <p:nvPr/>
        </p:nvPicPr>
        <p:blipFill>
          <a:blip r:embed="rId3">
            <a:alphaModFix/>
          </a:blip>
          <a:srcRect l="34301" t="10204" r="62169" b="84654"/>
          <a:stretch/>
        </p:blipFill>
        <p:spPr>
          <a:xfrm>
            <a:off x="4536440" y="1988224"/>
            <a:ext cx="274320" cy="174450"/>
          </a:xfrm>
          <a:prstGeom prst="rect">
            <a:avLst/>
          </a:prstGeom>
        </p:spPr>
      </p:pic>
    </p:spTree>
    <p:extLst>
      <p:ext uri="{BB962C8B-B14F-4D97-AF65-F5344CB8AC3E}">
        <p14:creationId xmlns:p14="http://schemas.microsoft.com/office/powerpoint/2010/main" val="88150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4B8C0-BAA2-242E-CBAA-E5AF6D2419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AC2498-F374-6E88-8A82-894EE8FA4F85}"/>
              </a:ext>
            </a:extLst>
          </p:cNvPr>
          <p:cNvSpPr>
            <a:spLocks noGrp="1"/>
          </p:cNvSpPr>
          <p:nvPr>
            <p:ph type="title"/>
          </p:nvPr>
        </p:nvSpPr>
        <p:spPr/>
        <p:txBody>
          <a:bodyPr/>
          <a:lstStyle/>
          <a:p>
            <a:r>
              <a:rPr lang="en-US" dirty="0"/>
              <a:t>The </a:t>
            </a:r>
            <a:r>
              <a:rPr lang="en-US" dirty="0" err="1"/>
              <a:t>linux</a:t>
            </a:r>
            <a:r>
              <a:rPr lang="en-US" dirty="0"/>
              <a:t> command line</a:t>
            </a:r>
          </a:p>
        </p:txBody>
      </p:sp>
      <p:sp>
        <p:nvSpPr>
          <p:cNvPr id="4" name="Slide Number Placeholder 3">
            <a:extLst>
              <a:ext uri="{FF2B5EF4-FFF2-40B4-BE49-F238E27FC236}">
                <a16:creationId xmlns:a16="http://schemas.microsoft.com/office/drawing/2014/main" id="{E4DEE97F-5CE1-7982-1D6B-4BD77FA6E651}"/>
              </a:ext>
            </a:extLst>
          </p:cNvPr>
          <p:cNvSpPr>
            <a:spLocks noGrp="1"/>
          </p:cNvSpPr>
          <p:nvPr>
            <p:ph type="sldNum" sz="quarter" idx="12"/>
          </p:nvPr>
        </p:nvSpPr>
        <p:spPr/>
        <p:txBody>
          <a:bodyPr/>
          <a:lstStyle/>
          <a:p>
            <a:fld id="{F606742C-631A-CB4E-A490-45C4369C55E7}" type="slidenum">
              <a:rPr lang="en-US" smtClean="0"/>
              <a:t>36</a:t>
            </a:fld>
            <a:endParaRPr lang="en-US"/>
          </a:p>
        </p:txBody>
      </p:sp>
      <p:sp>
        <p:nvSpPr>
          <p:cNvPr id="9" name="TextBox 8">
            <a:extLst>
              <a:ext uri="{FF2B5EF4-FFF2-40B4-BE49-F238E27FC236}">
                <a16:creationId xmlns:a16="http://schemas.microsoft.com/office/drawing/2014/main" id="{AEADF712-3EC5-179B-54F8-2244D773C070}"/>
              </a:ext>
            </a:extLst>
          </p:cNvPr>
          <p:cNvSpPr txBox="1"/>
          <p:nvPr/>
        </p:nvSpPr>
        <p:spPr>
          <a:xfrm>
            <a:off x="2570646" y="3246120"/>
            <a:ext cx="1337912" cy="365760"/>
          </a:xfrm>
          <a:prstGeom prst="rect">
            <a:avLst/>
          </a:prstGeom>
          <a:noFill/>
        </p:spPr>
        <p:txBody>
          <a:bodyPr wrap="square" rtlCol="0">
            <a:spAutoFit/>
          </a:bodyPr>
          <a:lstStyle/>
          <a:p>
            <a:r>
              <a:rPr lang="en-US" dirty="0">
                <a:solidFill>
                  <a:schemeClr val="bg1"/>
                </a:solidFill>
              </a:rPr>
              <a:t>username</a:t>
            </a:r>
          </a:p>
        </p:txBody>
      </p:sp>
      <p:sp>
        <p:nvSpPr>
          <p:cNvPr id="10" name="TextBox 9">
            <a:extLst>
              <a:ext uri="{FF2B5EF4-FFF2-40B4-BE49-F238E27FC236}">
                <a16:creationId xmlns:a16="http://schemas.microsoft.com/office/drawing/2014/main" id="{B6BE8EE4-66B5-9182-9206-850B99F81A59}"/>
              </a:ext>
            </a:extLst>
          </p:cNvPr>
          <p:cNvSpPr txBox="1"/>
          <p:nvPr/>
        </p:nvSpPr>
        <p:spPr>
          <a:xfrm>
            <a:off x="4686098" y="3338285"/>
            <a:ext cx="1841233" cy="369332"/>
          </a:xfrm>
          <a:prstGeom prst="rect">
            <a:avLst/>
          </a:prstGeom>
          <a:noFill/>
        </p:spPr>
        <p:txBody>
          <a:bodyPr wrap="square" rtlCol="0">
            <a:spAutoFit/>
          </a:bodyPr>
          <a:lstStyle/>
          <a:p>
            <a:r>
              <a:rPr lang="en-US" dirty="0">
                <a:solidFill>
                  <a:schemeClr val="bg1"/>
                </a:solidFill>
              </a:rPr>
              <a:t>computer name</a:t>
            </a:r>
          </a:p>
        </p:txBody>
      </p:sp>
      <p:sp>
        <p:nvSpPr>
          <p:cNvPr id="11" name="TextBox 10">
            <a:extLst>
              <a:ext uri="{FF2B5EF4-FFF2-40B4-BE49-F238E27FC236}">
                <a16:creationId xmlns:a16="http://schemas.microsoft.com/office/drawing/2014/main" id="{2E6E608C-2C52-2635-3C41-A6973FCC12D0}"/>
              </a:ext>
            </a:extLst>
          </p:cNvPr>
          <p:cNvSpPr txBox="1"/>
          <p:nvPr/>
        </p:nvSpPr>
        <p:spPr>
          <a:xfrm>
            <a:off x="4485372" y="3955045"/>
            <a:ext cx="2542474" cy="369332"/>
          </a:xfrm>
          <a:prstGeom prst="rect">
            <a:avLst/>
          </a:prstGeom>
          <a:noFill/>
        </p:spPr>
        <p:txBody>
          <a:bodyPr wrap="square" rtlCol="0">
            <a:spAutoFit/>
          </a:bodyPr>
          <a:lstStyle/>
          <a:p>
            <a:r>
              <a:rPr lang="en-US" dirty="0">
                <a:solidFill>
                  <a:schemeClr val="bg1"/>
                </a:solidFill>
              </a:rPr>
              <a:t>working directory name</a:t>
            </a:r>
          </a:p>
        </p:txBody>
      </p:sp>
      <p:sp>
        <p:nvSpPr>
          <p:cNvPr id="12" name="TextBox 11">
            <a:extLst>
              <a:ext uri="{FF2B5EF4-FFF2-40B4-BE49-F238E27FC236}">
                <a16:creationId xmlns:a16="http://schemas.microsoft.com/office/drawing/2014/main" id="{9D0B6C59-03BF-91D6-4532-3CBE92A58713}"/>
              </a:ext>
            </a:extLst>
          </p:cNvPr>
          <p:cNvSpPr txBox="1"/>
          <p:nvPr/>
        </p:nvSpPr>
        <p:spPr>
          <a:xfrm>
            <a:off x="6714922" y="3098274"/>
            <a:ext cx="2588496" cy="646331"/>
          </a:xfrm>
          <a:prstGeom prst="rect">
            <a:avLst/>
          </a:prstGeom>
          <a:noFill/>
        </p:spPr>
        <p:txBody>
          <a:bodyPr wrap="square" rtlCol="0">
            <a:spAutoFit/>
          </a:bodyPr>
          <a:lstStyle/>
          <a:p>
            <a:r>
              <a:rPr lang="en-US" dirty="0">
                <a:solidFill>
                  <a:schemeClr val="bg1"/>
                </a:solidFill>
              </a:rPr>
              <a:t>Where you begin typing commands</a:t>
            </a:r>
          </a:p>
        </p:txBody>
      </p:sp>
      <p:pic>
        <p:nvPicPr>
          <p:cNvPr id="5" name="Picture 4" descr="A screenshot of a computer&#10;&#10;AI-generated content may be incorrect.">
            <a:extLst>
              <a:ext uri="{FF2B5EF4-FFF2-40B4-BE49-F238E27FC236}">
                <a16:creationId xmlns:a16="http://schemas.microsoft.com/office/drawing/2014/main" id="{ADAE4A02-ECEB-4E26-8217-DF63EFE8F243}"/>
              </a:ext>
            </a:extLst>
          </p:cNvPr>
          <p:cNvPicPr>
            <a:picLocks noChangeAspect="1"/>
          </p:cNvPicPr>
          <p:nvPr/>
        </p:nvPicPr>
        <p:blipFill>
          <a:blip r:embed="rId2">
            <a:alphaModFix amt="20000"/>
          </a:blip>
          <a:stretch>
            <a:fillRect/>
          </a:stretch>
        </p:blipFill>
        <p:spPr>
          <a:xfrm>
            <a:off x="1870408" y="1642028"/>
            <a:ext cx="7772400" cy="3392513"/>
          </a:xfrm>
          <a:prstGeom prst="rect">
            <a:avLst/>
          </a:prstGeom>
        </p:spPr>
      </p:pic>
      <p:sp>
        <p:nvSpPr>
          <p:cNvPr id="3" name="Rounded Rectangle 2">
            <a:extLst>
              <a:ext uri="{FF2B5EF4-FFF2-40B4-BE49-F238E27FC236}">
                <a16:creationId xmlns:a16="http://schemas.microsoft.com/office/drawing/2014/main" id="{51587FEE-E036-D83D-838E-72B3D06A6C7E}"/>
              </a:ext>
            </a:extLst>
          </p:cNvPr>
          <p:cNvSpPr/>
          <p:nvPr/>
        </p:nvSpPr>
        <p:spPr>
          <a:xfrm>
            <a:off x="4613709" y="2830309"/>
            <a:ext cx="2964582" cy="914296"/>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This is an </a:t>
            </a:r>
            <a:r>
              <a:rPr lang="en-US" b="1" dirty="0"/>
              <a:t>input argument</a:t>
            </a:r>
            <a:r>
              <a:rPr lang="en-US" dirty="0"/>
              <a:t>. It is an object that gets acted on by the command.</a:t>
            </a:r>
          </a:p>
        </p:txBody>
      </p:sp>
      <p:cxnSp>
        <p:nvCxnSpPr>
          <p:cNvPr id="6" name="Straight Arrow Connector 5">
            <a:extLst>
              <a:ext uri="{FF2B5EF4-FFF2-40B4-BE49-F238E27FC236}">
                <a16:creationId xmlns:a16="http://schemas.microsoft.com/office/drawing/2014/main" id="{2DC19651-DF27-BF4C-870C-7723590F9DEF}"/>
              </a:ext>
            </a:extLst>
          </p:cNvPr>
          <p:cNvCxnSpPr>
            <a:cxnSpLocks/>
            <a:stCxn id="3" idx="0"/>
          </p:cNvCxnSpPr>
          <p:nvPr/>
        </p:nvCxnSpPr>
        <p:spPr>
          <a:xfrm flipH="1" flipV="1">
            <a:off x="5773847" y="2199662"/>
            <a:ext cx="322153" cy="630647"/>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pic>
        <p:nvPicPr>
          <p:cNvPr id="7" name="Picture 6" descr="A screenshot of a computer&#10;&#10;AI-generated content may be incorrect.">
            <a:extLst>
              <a:ext uri="{FF2B5EF4-FFF2-40B4-BE49-F238E27FC236}">
                <a16:creationId xmlns:a16="http://schemas.microsoft.com/office/drawing/2014/main" id="{A037AF15-B29E-F99A-A889-6210A7D779C8}"/>
              </a:ext>
            </a:extLst>
          </p:cNvPr>
          <p:cNvPicPr>
            <a:picLocks noChangeAspect="1"/>
          </p:cNvPicPr>
          <p:nvPr/>
        </p:nvPicPr>
        <p:blipFill>
          <a:blip r:embed="rId2">
            <a:alphaModFix/>
          </a:blip>
          <a:srcRect l="37507" t="9995" r="34838" b="83594"/>
          <a:stretch/>
        </p:blipFill>
        <p:spPr>
          <a:xfrm>
            <a:off x="4785360" y="1981141"/>
            <a:ext cx="2148840" cy="217523"/>
          </a:xfrm>
          <a:prstGeom prst="rect">
            <a:avLst/>
          </a:prstGeom>
        </p:spPr>
      </p:pic>
    </p:spTree>
    <p:extLst>
      <p:ext uri="{BB962C8B-B14F-4D97-AF65-F5344CB8AC3E}">
        <p14:creationId xmlns:p14="http://schemas.microsoft.com/office/powerpoint/2010/main" val="255811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F1791-BF46-B58C-3EFA-C0F963A1A7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4AC761-0E92-C7B6-7FC3-34F7CCF1D3C1}"/>
              </a:ext>
            </a:extLst>
          </p:cNvPr>
          <p:cNvSpPr>
            <a:spLocks noGrp="1"/>
          </p:cNvSpPr>
          <p:nvPr>
            <p:ph type="title"/>
          </p:nvPr>
        </p:nvSpPr>
        <p:spPr/>
        <p:txBody>
          <a:bodyPr/>
          <a:lstStyle/>
          <a:p>
            <a:r>
              <a:rPr lang="en-US" dirty="0"/>
              <a:t>The </a:t>
            </a:r>
            <a:r>
              <a:rPr lang="en-US" dirty="0" err="1"/>
              <a:t>linux</a:t>
            </a:r>
            <a:r>
              <a:rPr lang="en-US" dirty="0"/>
              <a:t> command line</a:t>
            </a:r>
          </a:p>
        </p:txBody>
      </p:sp>
      <p:sp>
        <p:nvSpPr>
          <p:cNvPr id="4" name="Slide Number Placeholder 3">
            <a:extLst>
              <a:ext uri="{FF2B5EF4-FFF2-40B4-BE49-F238E27FC236}">
                <a16:creationId xmlns:a16="http://schemas.microsoft.com/office/drawing/2014/main" id="{5E77B010-F91D-B99E-C6B4-E5D4C0924959}"/>
              </a:ext>
            </a:extLst>
          </p:cNvPr>
          <p:cNvSpPr>
            <a:spLocks noGrp="1"/>
          </p:cNvSpPr>
          <p:nvPr>
            <p:ph type="sldNum" sz="quarter" idx="12"/>
          </p:nvPr>
        </p:nvSpPr>
        <p:spPr/>
        <p:txBody>
          <a:bodyPr/>
          <a:lstStyle/>
          <a:p>
            <a:fld id="{F606742C-631A-CB4E-A490-45C4369C55E7}" type="slidenum">
              <a:rPr lang="en-US" smtClean="0"/>
              <a:t>37</a:t>
            </a:fld>
            <a:endParaRPr lang="en-US"/>
          </a:p>
        </p:txBody>
      </p:sp>
      <p:sp>
        <p:nvSpPr>
          <p:cNvPr id="9" name="TextBox 8">
            <a:extLst>
              <a:ext uri="{FF2B5EF4-FFF2-40B4-BE49-F238E27FC236}">
                <a16:creationId xmlns:a16="http://schemas.microsoft.com/office/drawing/2014/main" id="{9CE99B70-7CAF-23AA-8324-B6E27BB6D021}"/>
              </a:ext>
            </a:extLst>
          </p:cNvPr>
          <p:cNvSpPr txBox="1"/>
          <p:nvPr/>
        </p:nvSpPr>
        <p:spPr>
          <a:xfrm>
            <a:off x="2570646" y="3246120"/>
            <a:ext cx="1337912" cy="365760"/>
          </a:xfrm>
          <a:prstGeom prst="rect">
            <a:avLst/>
          </a:prstGeom>
          <a:noFill/>
        </p:spPr>
        <p:txBody>
          <a:bodyPr wrap="square" rtlCol="0">
            <a:spAutoFit/>
          </a:bodyPr>
          <a:lstStyle/>
          <a:p>
            <a:r>
              <a:rPr lang="en-US" dirty="0">
                <a:solidFill>
                  <a:schemeClr val="bg1"/>
                </a:solidFill>
              </a:rPr>
              <a:t>username</a:t>
            </a:r>
          </a:p>
        </p:txBody>
      </p:sp>
      <p:sp>
        <p:nvSpPr>
          <p:cNvPr id="10" name="TextBox 9">
            <a:extLst>
              <a:ext uri="{FF2B5EF4-FFF2-40B4-BE49-F238E27FC236}">
                <a16:creationId xmlns:a16="http://schemas.microsoft.com/office/drawing/2014/main" id="{4456879D-AC85-E4F1-C667-162BF852DCD1}"/>
              </a:ext>
            </a:extLst>
          </p:cNvPr>
          <p:cNvSpPr txBox="1"/>
          <p:nvPr/>
        </p:nvSpPr>
        <p:spPr>
          <a:xfrm>
            <a:off x="4686098" y="3338285"/>
            <a:ext cx="1841233" cy="369332"/>
          </a:xfrm>
          <a:prstGeom prst="rect">
            <a:avLst/>
          </a:prstGeom>
          <a:noFill/>
        </p:spPr>
        <p:txBody>
          <a:bodyPr wrap="square" rtlCol="0">
            <a:spAutoFit/>
          </a:bodyPr>
          <a:lstStyle/>
          <a:p>
            <a:r>
              <a:rPr lang="en-US" dirty="0">
                <a:solidFill>
                  <a:schemeClr val="bg1"/>
                </a:solidFill>
              </a:rPr>
              <a:t>computer name</a:t>
            </a:r>
          </a:p>
        </p:txBody>
      </p:sp>
      <p:sp>
        <p:nvSpPr>
          <p:cNvPr id="11" name="TextBox 10">
            <a:extLst>
              <a:ext uri="{FF2B5EF4-FFF2-40B4-BE49-F238E27FC236}">
                <a16:creationId xmlns:a16="http://schemas.microsoft.com/office/drawing/2014/main" id="{044AAD25-E7AE-5F2C-8485-183E377068A8}"/>
              </a:ext>
            </a:extLst>
          </p:cNvPr>
          <p:cNvSpPr txBox="1"/>
          <p:nvPr/>
        </p:nvSpPr>
        <p:spPr>
          <a:xfrm>
            <a:off x="4485372" y="3955045"/>
            <a:ext cx="2542474" cy="369332"/>
          </a:xfrm>
          <a:prstGeom prst="rect">
            <a:avLst/>
          </a:prstGeom>
          <a:noFill/>
        </p:spPr>
        <p:txBody>
          <a:bodyPr wrap="square" rtlCol="0">
            <a:spAutoFit/>
          </a:bodyPr>
          <a:lstStyle/>
          <a:p>
            <a:r>
              <a:rPr lang="en-US" dirty="0">
                <a:solidFill>
                  <a:schemeClr val="bg1"/>
                </a:solidFill>
              </a:rPr>
              <a:t>working directory name</a:t>
            </a:r>
          </a:p>
        </p:txBody>
      </p:sp>
      <p:sp>
        <p:nvSpPr>
          <p:cNvPr id="12" name="TextBox 11">
            <a:extLst>
              <a:ext uri="{FF2B5EF4-FFF2-40B4-BE49-F238E27FC236}">
                <a16:creationId xmlns:a16="http://schemas.microsoft.com/office/drawing/2014/main" id="{B05D4F04-4701-87E0-9534-158E15A7A962}"/>
              </a:ext>
            </a:extLst>
          </p:cNvPr>
          <p:cNvSpPr txBox="1"/>
          <p:nvPr/>
        </p:nvSpPr>
        <p:spPr>
          <a:xfrm>
            <a:off x="6714922" y="3098274"/>
            <a:ext cx="2588496" cy="646331"/>
          </a:xfrm>
          <a:prstGeom prst="rect">
            <a:avLst/>
          </a:prstGeom>
          <a:noFill/>
        </p:spPr>
        <p:txBody>
          <a:bodyPr wrap="square" rtlCol="0">
            <a:spAutoFit/>
          </a:bodyPr>
          <a:lstStyle/>
          <a:p>
            <a:r>
              <a:rPr lang="en-US" dirty="0">
                <a:solidFill>
                  <a:schemeClr val="bg1"/>
                </a:solidFill>
              </a:rPr>
              <a:t>Where you begin typing commands</a:t>
            </a:r>
          </a:p>
        </p:txBody>
      </p:sp>
      <p:pic>
        <p:nvPicPr>
          <p:cNvPr id="5" name="Picture 4" descr="A screenshot of a computer&#10;&#10;AI-generated content may be incorrect.">
            <a:extLst>
              <a:ext uri="{FF2B5EF4-FFF2-40B4-BE49-F238E27FC236}">
                <a16:creationId xmlns:a16="http://schemas.microsoft.com/office/drawing/2014/main" id="{F8AC1D4F-24BB-8813-3E6D-D47947D101D6}"/>
              </a:ext>
            </a:extLst>
          </p:cNvPr>
          <p:cNvPicPr>
            <a:picLocks noChangeAspect="1"/>
          </p:cNvPicPr>
          <p:nvPr/>
        </p:nvPicPr>
        <p:blipFill>
          <a:blip r:embed="rId3">
            <a:alphaModFix amt="20000"/>
          </a:blip>
          <a:stretch>
            <a:fillRect/>
          </a:stretch>
        </p:blipFill>
        <p:spPr>
          <a:xfrm>
            <a:off x="1870408" y="1642028"/>
            <a:ext cx="7772400" cy="3392513"/>
          </a:xfrm>
          <a:prstGeom prst="rect">
            <a:avLst/>
          </a:prstGeom>
        </p:spPr>
      </p:pic>
      <p:sp>
        <p:nvSpPr>
          <p:cNvPr id="3" name="Rounded Rectangle 2">
            <a:extLst>
              <a:ext uri="{FF2B5EF4-FFF2-40B4-BE49-F238E27FC236}">
                <a16:creationId xmlns:a16="http://schemas.microsoft.com/office/drawing/2014/main" id="{C3B0428D-9B23-232E-BEEE-73D1581F3173}"/>
              </a:ext>
            </a:extLst>
          </p:cNvPr>
          <p:cNvSpPr/>
          <p:nvPr/>
        </p:nvSpPr>
        <p:spPr>
          <a:xfrm>
            <a:off x="3364883" y="3338285"/>
            <a:ext cx="2964582" cy="1191414"/>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This is an example of the </a:t>
            </a:r>
            <a:r>
              <a:rPr lang="en-US" b="1" dirty="0"/>
              <a:t>output </a:t>
            </a:r>
            <a:r>
              <a:rPr lang="en-US" dirty="0"/>
              <a:t>of a command. Not all commands have output.</a:t>
            </a:r>
          </a:p>
        </p:txBody>
      </p:sp>
      <p:cxnSp>
        <p:nvCxnSpPr>
          <p:cNvPr id="6" name="Straight Arrow Connector 5">
            <a:extLst>
              <a:ext uri="{FF2B5EF4-FFF2-40B4-BE49-F238E27FC236}">
                <a16:creationId xmlns:a16="http://schemas.microsoft.com/office/drawing/2014/main" id="{689D37F3-D235-D74F-6323-605E71AB1B06}"/>
              </a:ext>
            </a:extLst>
          </p:cNvPr>
          <p:cNvCxnSpPr>
            <a:cxnSpLocks/>
            <a:stCxn id="3" idx="0"/>
          </p:cNvCxnSpPr>
          <p:nvPr/>
        </p:nvCxnSpPr>
        <p:spPr>
          <a:xfrm flipH="1" flipV="1">
            <a:off x="4525021" y="2707638"/>
            <a:ext cx="322153" cy="630647"/>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pic>
        <p:nvPicPr>
          <p:cNvPr id="7" name="Picture 6" descr="A screenshot of a computer&#10;&#10;AI-generated content may be incorrect.">
            <a:extLst>
              <a:ext uri="{FF2B5EF4-FFF2-40B4-BE49-F238E27FC236}">
                <a16:creationId xmlns:a16="http://schemas.microsoft.com/office/drawing/2014/main" id="{3486C90F-6D73-32B6-BE9F-A9658E0F13CC}"/>
              </a:ext>
            </a:extLst>
          </p:cNvPr>
          <p:cNvPicPr>
            <a:picLocks noChangeAspect="1"/>
          </p:cNvPicPr>
          <p:nvPr/>
        </p:nvPicPr>
        <p:blipFill>
          <a:blip r:embed="rId3">
            <a:alphaModFix/>
          </a:blip>
          <a:srcRect l="503" t="15869" r="26927" b="68593"/>
          <a:stretch/>
        </p:blipFill>
        <p:spPr>
          <a:xfrm>
            <a:off x="1910080" y="2180455"/>
            <a:ext cx="5638800" cy="527183"/>
          </a:xfrm>
          <a:prstGeom prst="rect">
            <a:avLst/>
          </a:prstGeom>
        </p:spPr>
      </p:pic>
    </p:spTree>
    <p:extLst>
      <p:ext uri="{BB962C8B-B14F-4D97-AF65-F5344CB8AC3E}">
        <p14:creationId xmlns:p14="http://schemas.microsoft.com/office/powerpoint/2010/main" val="193753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D95A4-A7EC-279B-25B3-EC5566AF2B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6FBBAC-B72C-4E6A-30B3-F488B7ADAF10}"/>
              </a:ext>
            </a:extLst>
          </p:cNvPr>
          <p:cNvSpPr>
            <a:spLocks noGrp="1"/>
          </p:cNvSpPr>
          <p:nvPr>
            <p:ph type="title"/>
          </p:nvPr>
        </p:nvSpPr>
        <p:spPr/>
        <p:txBody>
          <a:bodyPr/>
          <a:lstStyle/>
          <a:p>
            <a:r>
              <a:rPr lang="en-US" dirty="0"/>
              <a:t>The </a:t>
            </a:r>
            <a:r>
              <a:rPr lang="en-US" dirty="0" err="1"/>
              <a:t>linux</a:t>
            </a:r>
            <a:r>
              <a:rPr lang="en-US" dirty="0"/>
              <a:t> command line</a:t>
            </a:r>
          </a:p>
        </p:txBody>
      </p:sp>
      <p:sp>
        <p:nvSpPr>
          <p:cNvPr id="4" name="Slide Number Placeholder 3">
            <a:extLst>
              <a:ext uri="{FF2B5EF4-FFF2-40B4-BE49-F238E27FC236}">
                <a16:creationId xmlns:a16="http://schemas.microsoft.com/office/drawing/2014/main" id="{BE373619-3ADD-EE51-0D00-753139876BDC}"/>
              </a:ext>
            </a:extLst>
          </p:cNvPr>
          <p:cNvSpPr>
            <a:spLocks noGrp="1"/>
          </p:cNvSpPr>
          <p:nvPr>
            <p:ph type="sldNum" sz="quarter" idx="12"/>
          </p:nvPr>
        </p:nvSpPr>
        <p:spPr/>
        <p:txBody>
          <a:bodyPr/>
          <a:lstStyle/>
          <a:p>
            <a:fld id="{F606742C-631A-CB4E-A490-45C4369C55E7}" type="slidenum">
              <a:rPr lang="en-US" smtClean="0"/>
              <a:t>38</a:t>
            </a:fld>
            <a:endParaRPr lang="en-US"/>
          </a:p>
        </p:txBody>
      </p:sp>
      <p:sp>
        <p:nvSpPr>
          <p:cNvPr id="9" name="TextBox 8">
            <a:extLst>
              <a:ext uri="{FF2B5EF4-FFF2-40B4-BE49-F238E27FC236}">
                <a16:creationId xmlns:a16="http://schemas.microsoft.com/office/drawing/2014/main" id="{3B856A91-0AF1-EFC4-C2B9-9E4107CD38A7}"/>
              </a:ext>
            </a:extLst>
          </p:cNvPr>
          <p:cNvSpPr txBox="1"/>
          <p:nvPr/>
        </p:nvSpPr>
        <p:spPr>
          <a:xfrm>
            <a:off x="2570646" y="3246120"/>
            <a:ext cx="1337912" cy="365760"/>
          </a:xfrm>
          <a:prstGeom prst="rect">
            <a:avLst/>
          </a:prstGeom>
          <a:noFill/>
        </p:spPr>
        <p:txBody>
          <a:bodyPr wrap="square" rtlCol="0">
            <a:spAutoFit/>
          </a:bodyPr>
          <a:lstStyle/>
          <a:p>
            <a:r>
              <a:rPr lang="en-US" dirty="0">
                <a:solidFill>
                  <a:schemeClr val="bg1"/>
                </a:solidFill>
              </a:rPr>
              <a:t>username</a:t>
            </a:r>
          </a:p>
        </p:txBody>
      </p:sp>
      <p:sp>
        <p:nvSpPr>
          <p:cNvPr id="10" name="TextBox 9">
            <a:extLst>
              <a:ext uri="{FF2B5EF4-FFF2-40B4-BE49-F238E27FC236}">
                <a16:creationId xmlns:a16="http://schemas.microsoft.com/office/drawing/2014/main" id="{189856E2-7F2B-E8E2-35C6-DD24A6A5E08E}"/>
              </a:ext>
            </a:extLst>
          </p:cNvPr>
          <p:cNvSpPr txBox="1"/>
          <p:nvPr/>
        </p:nvSpPr>
        <p:spPr>
          <a:xfrm>
            <a:off x="4686098" y="3338285"/>
            <a:ext cx="1841233" cy="369332"/>
          </a:xfrm>
          <a:prstGeom prst="rect">
            <a:avLst/>
          </a:prstGeom>
          <a:noFill/>
        </p:spPr>
        <p:txBody>
          <a:bodyPr wrap="square" rtlCol="0">
            <a:spAutoFit/>
          </a:bodyPr>
          <a:lstStyle/>
          <a:p>
            <a:r>
              <a:rPr lang="en-US" dirty="0">
                <a:solidFill>
                  <a:schemeClr val="bg1"/>
                </a:solidFill>
              </a:rPr>
              <a:t>computer name</a:t>
            </a:r>
          </a:p>
        </p:txBody>
      </p:sp>
      <p:sp>
        <p:nvSpPr>
          <p:cNvPr id="11" name="TextBox 10">
            <a:extLst>
              <a:ext uri="{FF2B5EF4-FFF2-40B4-BE49-F238E27FC236}">
                <a16:creationId xmlns:a16="http://schemas.microsoft.com/office/drawing/2014/main" id="{DEFA014C-3EB1-9A87-3495-05A86DEFE182}"/>
              </a:ext>
            </a:extLst>
          </p:cNvPr>
          <p:cNvSpPr txBox="1"/>
          <p:nvPr/>
        </p:nvSpPr>
        <p:spPr>
          <a:xfrm>
            <a:off x="4485372" y="3955045"/>
            <a:ext cx="2542474" cy="369332"/>
          </a:xfrm>
          <a:prstGeom prst="rect">
            <a:avLst/>
          </a:prstGeom>
          <a:noFill/>
        </p:spPr>
        <p:txBody>
          <a:bodyPr wrap="square" rtlCol="0">
            <a:spAutoFit/>
          </a:bodyPr>
          <a:lstStyle/>
          <a:p>
            <a:r>
              <a:rPr lang="en-US" dirty="0">
                <a:solidFill>
                  <a:schemeClr val="bg1"/>
                </a:solidFill>
              </a:rPr>
              <a:t>working directory name</a:t>
            </a:r>
          </a:p>
        </p:txBody>
      </p:sp>
      <p:sp>
        <p:nvSpPr>
          <p:cNvPr id="12" name="TextBox 11">
            <a:extLst>
              <a:ext uri="{FF2B5EF4-FFF2-40B4-BE49-F238E27FC236}">
                <a16:creationId xmlns:a16="http://schemas.microsoft.com/office/drawing/2014/main" id="{1C5BC991-E6BC-A7CF-6003-FB377B7D9D08}"/>
              </a:ext>
            </a:extLst>
          </p:cNvPr>
          <p:cNvSpPr txBox="1"/>
          <p:nvPr/>
        </p:nvSpPr>
        <p:spPr>
          <a:xfrm>
            <a:off x="6714922" y="3098274"/>
            <a:ext cx="2588496" cy="646331"/>
          </a:xfrm>
          <a:prstGeom prst="rect">
            <a:avLst/>
          </a:prstGeom>
          <a:noFill/>
        </p:spPr>
        <p:txBody>
          <a:bodyPr wrap="square" rtlCol="0">
            <a:spAutoFit/>
          </a:bodyPr>
          <a:lstStyle/>
          <a:p>
            <a:r>
              <a:rPr lang="en-US" dirty="0">
                <a:solidFill>
                  <a:schemeClr val="bg1"/>
                </a:solidFill>
              </a:rPr>
              <a:t>Where you begin typing commands</a:t>
            </a:r>
          </a:p>
        </p:txBody>
      </p:sp>
      <p:pic>
        <p:nvPicPr>
          <p:cNvPr id="5" name="Picture 4" descr="A screenshot of a computer&#10;&#10;AI-generated content may be incorrect.">
            <a:extLst>
              <a:ext uri="{FF2B5EF4-FFF2-40B4-BE49-F238E27FC236}">
                <a16:creationId xmlns:a16="http://schemas.microsoft.com/office/drawing/2014/main" id="{559D1861-53DA-F008-5789-118EF5EDD0D0}"/>
              </a:ext>
            </a:extLst>
          </p:cNvPr>
          <p:cNvPicPr>
            <a:picLocks noChangeAspect="1"/>
          </p:cNvPicPr>
          <p:nvPr/>
        </p:nvPicPr>
        <p:blipFill>
          <a:blip r:embed="rId3"/>
          <a:stretch>
            <a:fillRect/>
          </a:stretch>
        </p:blipFill>
        <p:spPr>
          <a:xfrm>
            <a:off x="1870408" y="1642028"/>
            <a:ext cx="7772400" cy="3392513"/>
          </a:xfrm>
          <a:prstGeom prst="rect">
            <a:avLst/>
          </a:prstGeom>
        </p:spPr>
      </p:pic>
    </p:spTree>
    <p:extLst>
      <p:ext uri="{BB962C8B-B14F-4D97-AF65-F5344CB8AC3E}">
        <p14:creationId xmlns:p14="http://schemas.microsoft.com/office/powerpoint/2010/main" val="2769827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229AAD-9AC3-7705-33EF-6FB0090900D3}"/>
              </a:ext>
            </a:extLst>
          </p:cNvPr>
          <p:cNvSpPr>
            <a:spLocks noGrp="1"/>
          </p:cNvSpPr>
          <p:nvPr>
            <p:ph type="title"/>
          </p:nvPr>
        </p:nvSpPr>
        <p:spPr>
          <a:xfrm>
            <a:off x="630936" y="639520"/>
            <a:ext cx="3429000" cy="1719072"/>
          </a:xfrm>
        </p:spPr>
        <p:txBody>
          <a:bodyPr anchor="b">
            <a:normAutofit/>
          </a:bodyPr>
          <a:lstStyle/>
          <a:p>
            <a:r>
              <a:rPr lang="en-US" sz="3800" dirty="0"/>
              <a:t>SCC Linux Cheat Sheet</a:t>
            </a:r>
          </a:p>
        </p:txBody>
      </p:sp>
      <p:sp>
        <p:nvSpPr>
          <p:cNvPr id="13"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BBEA2E7-B85E-B030-AFBF-B50A2D7C1171}"/>
              </a:ext>
            </a:extLst>
          </p:cNvPr>
          <p:cNvSpPr>
            <a:spLocks noGrp="1"/>
          </p:cNvSpPr>
          <p:nvPr>
            <p:ph idx="1"/>
          </p:nvPr>
        </p:nvSpPr>
        <p:spPr>
          <a:xfrm>
            <a:off x="630936" y="2807208"/>
            <a:ext cx="3429000" cy="3410712"/>
          </a:xfrm>
        </p:spPr>
        <p:txBody>
          <a:bodyPr anchor="t">
            <a:normAutofit/>
          </a:bodyPr>
          <a:lstStyle/>
          <a:p>
            <a:r>
              <a:rPr lang="en-US" sz="2200" dirty="0"/>
              <a:t>The BU RCS Linux Cheat Sheet contains a list of the most commonly used Linux commands.</a:t>
            </a:r>
          </a:p>
          <a:p>
            <a:r>
              <a:rPr lang="en-US" sz="2200" dirty="0">
                <a:hlinkClick r:id="rId3"/>
              </a:rPr>
              <a:t>http://scv.bu.edu/documents/Linux_SCC_CheatSheet.pdf</a:t>
            </a:r>
            <a:endParaRPr lang="en-US" sz="2200" dirty="0"/>
          </a:p>
        </p:txBody>
      </p:sp>
      <p:pic>
        <p:nvPicPr>
          <p:cNvPr id="6" name="Picture 5" descr="A screenshot of a computer&#10;&#10;AI-generated content may be incorrect.">
            <a:extLst>
              <a:ext uri="{FF2B5EF4-FFF2-40B4-BE49-F238E27FC236}">
                <a16:creationId xmlns:a16="http://schemas.microsoft.com/office/drawing/2014/main" id="{F158F1BF-D632-E628-6D1F-4AECE680B7BA}"/>
              </a:ext>
            </a:extLst>
          </p:cNvPr>
          <p:cNvPicPr>
            <a:picLocks noChangeAspect="1"/>
          </p:cNvPicPr>
          <p:nvPr/>
        </p:nvPicPr>
        <p:blipFill>
          <a:blip r:embed="rId4"/>
          <a:stretch>
            <a:fillRect/>
          </a:stretch>
        </p:blipFill>
        <p:spPr>
          <a:xfrm>
            <a:off x="4654296" y="1306107"/>
            <a:ext cx="6903720" cy="4245786"/>
          </a:xfrm>
          <a:prstGeom prst="rect">
            <a:avLst/>
          </a:prstGeom>
        </p:spPr>
      </p:pic>
      <p:sp>
        <p:nvSpPr>
          <p:cNvPr id="4" name="Slide Number Placeholder 3">
            <a:extLst>
              <a:ext uri="{FF2B5EF4-FFF2-40B4-BE49-F238E27FC236}">
                <a16:creationId xmlns:a16="http://schemas.microsoft.com/office/drawing/2014/main" id="{AE1DF6E4-8EE7-8124-8A0D-731D8954D689}"/>
              </a:ext>
            </a:extLst>
          </p:cNvPr>
          <p:cNvSpPr>
            <a:spLocks noGrp="1"/>
          </p:cNvSpPr>
          <p:nvPr>
            <p:ph type="sldNum" sz="quarter" idx="12"/>
          </p:nvPr>
        </p:nvSpPr>
        <p:spPr>
          <a:xfrm>
            <a:off x="8610600" y="6356350"/>
            <a:ext cx="2743200" cy="365125"/>
          </a:xfrm>
        </p:spPr>
        <p:txBody>
          <a:bodyPr>
            <a:normAutofit/>
          </a:bodyPr>
          <a:lstStyle/>
          <a:p>
            <a:pPr>
              <a:spcAft>
                <a:spcPts val="600"/>
              </a:spcAft>
            </a:pPr>
            <a:fld id="{F606742C-631A-CB4E-A490-45C4369C55E7}" type="slidenum">
              <a:rPr lang="en-US" smtClean="0"/>
              <a:pPr>
                <a:spcAft>
                  <a:spcPts val="600"/>
                </a:spcAft>
              </a:pPr>
              <a:t>39</a:t>
            </a:fld>
            <a:endParaRPr lang="en-US"/>
          </a:p>
        </p:txBody>
      </p:sp>
    </p:spTree>
    <p:extLst>
      <p:ext uri="{BB962C8B-B14F-4D97-AF65-F5344CB8AC3E}">
        <p14:creationId xmlns:p14="http://schemas.microsoft.com/office/powerpoint/2010/main" val="2821014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8D95E-1E04-4502-27A6-84A2C8ACDE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11898B-A62A-74B6-AFC6-63B140F37A34}"/>
              </a:ext>
            </a:extLst>
          </p:cNvPr>
          <p:cNvSpPr>
            <a:spLocks noGrp="1"/>
          </p:cNvSpPr>
          <p:nvPr>
            <p:ph type="title"/>
          </p:nvPr>
        </p:nvSpPr>
        <p:spPr/>
        <p:txBody>
          <a:bodyPr/>
          <a:lstStyle/>
          <a:p>
            <a:r>
              <a:rPr lang="en-US" dirty="0"/>
              <a:t>What is the SCC?</a:t>
            </a:r>
          </a:p>
        </p:txBody>
      </p:sp>
      <p:sp>
        <p:nvSpPr>
          <p:cNvPr id="3" name="Content Placeholder 2">
            <a:extLst>
              <a:ext uri="{FF2B5EF4-FFF2-40B4-BE49-F238E27FC236}">
                <a16:creationId xmlns:a16="http://schemas.microsoft.com/office/drawing/2014/main" id="{CF5B275D-F108-4DDE-6591-1B6B4C8C7F68}"/>
              </a:ext>
            </a:extLst>
          </p:cNvPr>
          <p:cNvSpPr>
            <a:spLocks noGrp="1"/>
          </p:cNvSpPr>
          <p:nvPr>
            <p:ph idx="1"/>
          </p:nvPr>
        </p:nvSpPr>
        <p:spPr/>
        <p:txBody>
          <a:bodyPr/>
          <a:lstStyle/>
          <a:p>
            <a:r>
              <a:rPr lang="en-US" dirty="0"/>
              <a:t>A </a:t>
            </a:r>
            <a:r>
              <a:rPr lang="en-US" dirty="0" err="1"/>
              <a:t>linux</a:t>
            </a:r>
            <a:r>
              <a:rPr lang="en-US" dirty="0"/>
              <a:t> cluster with over 1000 computers, 28000 processors, 400 GPUs and over 14 petabytes of storage.</a:t>
            </a:r>
          </a:p>
          <a:p>
            <a:r>
              <a:rPr lang="en-US" dirty="0"/>
              <a:t>Located in Holyoke, MA</a:t>
            </a:r>
          </a:p>
          <a:p>
            <a:r>
              <a:rPr lang="en-US" dirty="0"/>
              <a:t>A collaboration between 5 major universities in MA</a:t>
            </a:r>
          </a:p>
          <a:p>
            <a:r>
              <a:rPr lang="en-US" dirty="0"/>
              <a:t>Went into production in June, 2013</a:t>
            </a:r>
          </a:p>
          <a:p>
            <a:r>
              <a:rPr lang="en-US" dirty="0"/>
              <a:t>Has many of the most popular software packages for performing research – including many neuroimaging processing packages</a:t>
            </a:r>
          </a:p>
        </p:txBody>
      </p:sp>
      <p:sp>
        <p:nvSpPr>
          <p:cNvPr id="15" name="Slide Number Placeholder 14">
            <a:extLst>
              <a:ext uri="{FF2B5EF4-FFF2-40B4-BE49-F238E27FC236}">
                <a16:creationId xmlns:a16="http://schemas.microsoft.com/office/drawing/2014/main" id="{21E0C526-CF11-C429-8022-AD5EC8F6D3EF}"/>
              </a:ext>
            </a:extLst>
          </p:cNvPr>
          <p:cNvSpPr>
            <a:spLocks noGrp="1"/>
          </p:cNvSpPr>
          <p:nvPr>
            <p:ph type="sldNum" sz="quarter" idx="12"/>
          </p:nvPr>
        </p:nvSpPr>
        <p:spPr/>
        <p:txBody>
          <a:bodyPr/>
          <a:lstStyle/>
          <a:p>
            <a:fld id="{F606742C-631A-CB4E-A490-45C4369C55E7}" type="slidenum">
              <a:rPr lang="en-US" smtClean="0"/>
              <a:t>4</a:t>
            </a:fld>
            <a:endParaRPr lang="en-US"/>
          </a:p>
        </p:txBody>
      </p:sp>
    </p:spTree>
    <p:extLst>
      <p:ext uri="{BB962C8B-B14F-4D97-AF65-F5344CB8AC3E}">
        <p14:creationId xmlns:p14="http://schemas.microsoft.com/office/powerpoint/2010/main" val="10061910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0A31F-62F4-3218-B570-2D54B8AF62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6BE752-C650-7A9E-FC8F-E0EF471960CA}"/>
              </a:ext>
            </a:extLst>
          </p:cNvPr>
          <p:cNvSpPr>
            <a:spLocks noGrp="1"/>
          </p:cNvSpPr>
          <p:nvPr>
            <p:ph type="title"/>
          </p:nvPr>
        </p:nvSpPr>
        <p:spPr/>
        <p:txBody>
          <a:bodyPr/>
          <a:lstStyle/>
          <a:p>
            <a:pPr algn="ctr"/>
            <a:r>
              <a:rPr lang="en-US" dirty="0"/>
              <a:t>Workshop Overview</a:t>
            </a:r>
          </a:p>
        </p:txBody>
      </p:sp>
      <p:sp>
        <p:nvSpPr>
          <p:cNvPr id="5" name="Slide Number Placeholder 4">
            <a:extLst>
              <a:ext uri="{FF2B5EF4-FFF2-40B4-BE49-F238E27FC236}">
                <a16:creationId xmlns:a16="http://schemas.microsoft.com/office/drawing/2014/main" id="{AA5CEA69-DAFE-84E7-53B1-2008962CF4E8}"/>
              </a:ext>
            </a:extLst>
          </p:cNvPr>
          <p:cNvSpPr>
            <a:spLocks noGrp="1"/>
          </p:cNvSpPr>
          <p:nvPr>
            <p:ph type="sldNum" sz="quarter" idx="12"/>
          </p:nvPr>
        </p:nvSpPr>
        <p:spPr/>
        <p:txBody>
          <a:bodyPr/>
          <a:lstStyle/>
          <a:p>
            <a:fld id="{F606742C-631A-CB4E-A490-45C4369C55E7}" type="slidenum">
              <a:rPr lang="en-US" smtClean="0"/>
              <a:t>40</a:t>
            </a:fld>
            <a:endParaRPr lang="en-US"/>
          </a:p>
        </p:txBody>
      </p:sp>
      <p:sp>
        <p:nvSpPr>
          <p:cNvPr id="8" name="Content Placeholder 2">
            <a:extLst>
              <a:ext uri="{FF2B5EF4-FFF2-40B4-BE49-F238E27FC236}">
                <a16:creationId xmlns:a16="http://schemas.microsoft.com/office/drawing/2014/main" id="{48CC4764-0A8D-5464-CF78-02C153DE9EFE}"/>
              </a:ext>
            </a:extLst>
          </p:cNvPr>
          <p:cNvSpPr>
            <a:spLocks noGrp="1"/>
          </p:cNvSpPr>
          <p:nvPr>
            <p:ph idx="1"/>
          </p:nvPr>
        </p:nvSpPr>
        <p:spPr>
          <a:xfrm>
            <a:off x="838200" y="1825625"/>
            <a:ext cx="10515600" cy="4351338"/>
          </a:xfrm>
        </p:spPr>
        <p:txBody>
          <a:bodyPr>
            <a:normAutofit fontScale="92500" lnSpcReduction="20000"/>
          </a:bodyPr>
          <a:lstStyle/>
          <a:p>
            <a:pPr marL="514350" indent="-514350">
              <a:buFont typeface="+mj-lt"/>
              <a:buAutoNum type="arabicPeriod"/>
            </a:pPr>
            <a:r>
              <a:rPr lang="en-US" dirty="0"/>
              <a:t>What is the SCC?</a:t>
            </a:r>
          </a:p>
          <a:p>
            <a:pPr marL="514350" indent="-514350">
              <a:buFont typeface="+mj-lt"/>
              <a:buAutoNum type="arabicPeriod"/>
            </a:pPr>
            <a:r>
              <a:rPr lang="en-US" dirty="0"/>
              <a:t>How does the SCC work? </a:t>
            </a:r>
          </a:p>
          <a:p>
            <a:pPr marL="514350" indent="-514350">
              <a:buFont typeface="+mj-lt"/>
              <a:buAutoNum type="arabicPeriod"/>
            </a:pPr>
            <a:r>
              <a:rPr lang="en-US" dirty="0"/>
              <a:t>Why the SCC?</a:t>
            </a:r>
          </a:p>
          <a:p>
            <a:pPr marL="514350" indent="-514350">
              <a:buFont typeface="+mj-lt"/>
              <a:buAutoNum type="arabicPeriod"/>
            </a:pPr>
            <a:r>
              <a:rPr lang="en-US" dirty="0"/>
              <a:t>Connecting to the SCC</a:t>
            </a:r>
          </a:p>
          <a:p>
            <a:pPr marL="514350" indent="-514350">
              <a:buFont typeface="+mj-lt"/>
              <a:buAutoNum type="arabicPeriod"/>
            </a:pPr>
            <a:r>
              <a:rPr lang="en-US" dirty="0"/>
              <a:t>The Linux command line</a:t>
            </a:r>
          </a:p>
          <a:p>
            <a:pPr marL="514350" indent="-514350">
              <a:buFont typeface="+mj-lt"/>
              <a:buAutoNum type="arabicPeriod"/>
            </a:pPr>
            <a:r>
              <a:rPr lang="en-US" dirty="0"/>
              <a:t>The Linux directory hierarchy and navigation</a:t>
            </a:r>
          </a:p>
          <a:p>
            <a:pPr marL="514350" indent="-514350">
              <a:buFont typeface="+mj-lt"/>
              <a:buAutoNum type="arabicPeriod"/>
            </a:pPr>
            <a:r>
              <a:rPr lang="en-US" dirty="0"/>
              <a:t>Copying files</a:t>
            </a:r>
          </a:p>
          <a:p>
            <a:pPr marL="514350" indent="-514350">
              <a:buFont typeface="+mj-lt"/>
              <a:buAutoNum type="arabicPeriod"/>
            </a:pPr>
            <a:r>
              <a:rPr lang="en-US" dirty="0"/>
              <a:t>Unzipping files</a:t>
            </a:r>
          </a:p>
          <a:p>
            <a:pPr marL="514350" indent="-514350">
              <a:buFont typeface="+mj-lt"/>
              <a:buAutoNum type="arabicPeriod"/>
            </a:pPr>
            <a:r>
              <a:rPr lang="en-US" dirty="0"/>
              <a:t>Viewing raw MRI data with </a:t>
            </a:r>
            <a:r>
              <a:rPr lang="en-US" i="1" dirty="0" err="1"/>
              <a:t>fsleyes</a:t>
            </a:r>
            <a:endParaRPr lang="en-US" i="1" dirty="0"/>
          </a:p>
          <a:p>
            <a:pPr marL="514350" indent="-514350">
              <a:buFont typeface="+mj-lt"/>
              <a:buAutoNum type="arabicPeriod"/>
            </a:pPr>
            <a:r>
              <a:rPr lang="en-US" dirty="0"/>
              <a:t>Preprocessing your MRI data with </a:t>
            </a:r>
            <a:r>
              <a:rPr lang="en-US" i="1" dirty="0" err="1"/>
              <a:t>fmriprep</a:t>
            </a:r>
            <a:endParaRPr lang="en-US" i="1" dirty="0"/>
          </a:p>
        </p:txBody>
      </p:sp>
      <p:sp>
        <p:nvSpPr>
          <p:cNvPr id="4" name="Rectangle 3">
            <a:extLst>
              <a:ext uri="{FF2B5EF4-FFF2-40B4-BE49-F238E27FC236}">
                <a16:creationId xmlns:a16="http://schemas.microsoft.com/office/drawing/2014/main" id="{7937F683-8D62-6002-FB33-7F456B249766}"/>
              </a:ext>
            </a:extLst>
          </p:cNvPr>
          <p:cNvSpPr/>
          <p:nvPr/>
        </p:nvSpPr>
        <p:spPr>
          <a:xfrm>
            <a:off x="566057" y="4215865"/>
            <a:ext cx="7785463" cy="1809550"/>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FD761A2-D23C-F1C4-0BB0-8CD5D5F52C0F}"/>
              </a:ext>
            </a:extLst>
          </p:cNvPr>
          <p:cNvSpPr/>
          <p:nvPr/>
        </p:nvSpPr>
        <p:spPr>
          <a:xfrm>
            <a:off x="566057" y="1240054"/>
            <a:ext cx="7785463" cy="2581176"/>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060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F19F6-1B16-8405-3634-F01018FFD26D}"/>
              </a:ext>
            </a:extLst>
          </p:cNvPr>
          <p:cNvSpPr>
            <a:spLocks noGrp="1"/>
          </p:cNvSpPr>
          <p:nvPr>
            <p:ph type="title"/>
          </p:nvPr>
        </p:nvSpPr>
        <p:spPr/>
        <p:txBody>
          <a:bodyPr/>
          <a:lstStyle/>
          <a:p>
            <a:r>
              <a:rPr lang="en-US" dirty="0"/>
              <a:t>Linux File System</a:t>
            </a:r>
          </a:p>
        </p:txBody>
      </p:sp>
      <p:sp>
        <p:nvSpPr>
          <p:cNvPr id="3" name="Content Placeholder 2">
            <a:extLst>
              <a:ext uri="{FF2B5EF4-FFF2-40B4-BE49-F238E27FC236}">
                <a16:creationId xmlns:a16="http://schemas.microsoft.com/office/drawing/2014/main" id="{5F989C3A-3AF4-CAE9-B71C-0A59602E06AB}"/>
              </a:ext>
            </a:extLst>
          </p:cNvPr>
          <p:cNvSpPr>
            <a:spLocks noGrp="1"/>
          </p:cNvSpPr>
          <p:nvPr>
            <p:ph idx="1"/>
          </p:nvPr>
        </p:nvSpPr>
        <p:spPr>
          <a:xfrm>
            <a:off x="838200" y="1825625"/>
            <a:ext cx="4176562" cy="2005230"/>
          </a:xfrm>
        </p:spPr>
        <p:txBody>
          <a:bodyPr>
            <a:normAutofit/>
          </a:bodyPr>
          <a:lstStyle/>
          <a:p>
            <a:r>
              <a:rPr lang="en-US" dirty="0"/>
              <a:t>Linux file systems are organized into hierarchical trees</a:t>
            </a:r>
          </a:p>
        </p:txBody>
      </p:sp>
      <p:sp>
        <p:nvSpPr>
          <p:cNvPr id="4" name="Slide Number Placeholder 3">
            <a:extLst>
              <a:ext uri="{FF2B5EF4-FFF2-40B4-BE49-F238E27FC236}">
                <a16:creationId xmlns:a16="http://schemas.microsoft.com/office/drawing/2014/main" id="{E75D6C95-A291-C0A9-1045-97F23F4A925C}"/>
              </a:ext>
            </a:extLst>
          </p:cNvPr>
          <p:cNvSpPr>
            <a:spLocks noGrp="1"/>
          </p:cNvSpPr>
          <p:nvPr>
            <p:ph type="sldNum" sz="quarter" idx="12"/>
          </p:nvPr>
        </p:nvSpPr>
        <p:spPr/>
        <p:txBody>
          <a:bodyPr/>
          <a:lstStyle/>
          <a:p>
            <a:fld id="{F606742C-631A-CB4E-A490-45C4369C55E7}" type="slidenum">
              <a:rPr lang="en-US" smtClean="0"/>
              <a:t>41</a:t>
            </a:fld>
            <a:endParaRPr lang="en-US"/>
          </a:p>
        </p:txBody>
      </p:sp>
      <p:graphicFrame>
        <p:nvGraphicFramePr>
          <p:cNvPr id="5" name="Diagram 4">
            <a:extLst>
              <a:ext uri="{FF2B5EF4-FFF2-40B4-BE49-F238E27FC236}">
                <a16:creationId xmlns:a16="http://schemas.microsoft.com/office/drawing/2014/main" id="{D9ED81CB-DF3F-2963-A673-B8452A8132EC}"/>
              </a:ext>
            </a:extLst>
          </p:cNvPr>
          <p:cNvGraphicFramePr/>
          <p:nvPr>
            <p:extLst>
              <p:ext uri="{D42A27DB-BD31-4B8C-83A1-F6EECF244321}">
                <p14:modId xmlns:p14="http://schemas.microsoft.com/office/powerpoint/2010/main" val="2270095487"/>
              </p:ext>
            </p:extLst>
          </p:nvPr>
        </p:nvGraphicFramePr>
        <p:xfrm>
          <a:off x="4746324"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72942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17627-87B4-6DB6-AFD6-381559917A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749625-BAB5-E10B-8391-E9910332CB91}"/>
              </a:ext>
            </a:extLst>
          </p:cNvPr>
          <p:cNvSpPr>
            <a:spLocks noGrp="1"/>
          </p:cNvSpPr>
          <p:nvPr>
            <p:ph type="title"/>
          </p:nvPr>
        </p:nvSpPr>
        <p:spPr/>
        <p:txBody>
          <a:bodyPr/>
          <a:lstStyle/>
          <a:p>
            <a:r>
              <a:rPr lang="en-US" dirty="0"/>
              <a:t>Linux File System</a:t>
            </a:r>
          </a:p>
        </p:txBody>
      </p:sp>
      <p:sp>
        <p:nvSpPr>
          <p:cNvPr id="3" name="Content Placeholder 2">
            <a:extLst>
              <a:ext uri="{FF2B5EF4-FFF2-40B4-BE49-F238E27FC236}">
                <a16:creationId xmlns:a16="http://schemas.microsoft.com/office/drawing/2014/main" id="{095E27BF-7862-72B8-EAD5-2216A4CFE3AA}"/>
              </a:ext>
            </a:extLst>
          </p:cNvPr>
          <p:cNvSpPr>
            <a:spLocks noGrp="1"/>
          </p:cNvSpPr>
          <p:nvPr>
            <p:ph idx="1"/>
          </p:nvPr>
        </p:nvSpPr>
        <p:spPr>
          <a:xfrm>
            <a:off x="838200" y="1825625"/>
            <a:ext cx="4176562" cy="2005230"/>
          </a:xfrm>
        </p:spPr>
        <p:txBody>
          <a:bodyPr>
            <a:normAutofit lnSpcReduction="10000"/>
          </a:bodyPr>
          <a:lstStyle/>
          <a:p>
            <a:r>
              <a:rPr lang="en-US" dirty="0"/>
              <a:t>A directory is unique identified via its path. A </a:t>
            </a:r>
            <a:r>
              <a:rPr lang="en-US" b="1" dirty="0"/>
              <a:t>path</a:t>
            </a:r>
            <a:r>
              <a:rPr lang="en-US" dirty="0"/>
              <a:t> describes how to navigate to a directory on the tree.</a:t>
            </a:r>
          </a:p>
        </p:txBody>
      </p:sp>
      <p:sp>
        <p:nvSpPr>
          <p:cNvPr id="4" name="Slide Number Placeholder 3">
            <a:extLst>
              <a:ext uri="{FF2B5EF4-FFF2-40B4-BE49-F238E27FC236}">
                <a16:creationId xmlns:a16="http://schemas.microsoft.com/office/drawing/2014/main" id="{A715CB38-FF67-5AB2-4ECB-FF53D818FDEE}"/>
              </a:ext>
            </a:extLst>
          </p:cNvPr>
          <p:cNvSpPr>
            <a:spLocks noGrp="1"/>
          </p:cNvSpPr>
          <p:nvPr>
            <p:ph type="sldNum" sz="quarter" idx="12"/>
          </p:nvPr>
        </p:nvSpPr>
        <p:spPr/>
        <p:txBody>
          <a:bodyPr/>
          <a:lstStyle/>
          <a:p>
            <a:fld id="{F606742C-631A-CB4E-A490-45C4369C55E7}" type="slidenum">
              <a:rPr lang="en-US" smtClean="0"/>
              <a:t>42</a:t>
            </a:fld>
            <a:endParaRPr lang="en-US"/>
          </a:p>
        </p:txBody>
      </p:sp>
      <p:graphicFrame>
        <p:nvGraphicFramePr>
          <p:cNvPr id="5" name="Diagram 4">
            <a:extLst>
              <a:ext uri="{FF2B5EF4-FFF2-40B4-BE49-F238E27FC236}">
                <a16:creationId xmlns:a16="http://schemas.microsoft.com/office/drawing/2014/main" id="{76107B33-B59A-F0E7-911F-88C993B81668}"/>
              </a:ext>
            </a:extLst>
          </p:cNvPr>
          <p:cNvGraphicFramePr/>
          <p:nvPr/>
        </p:nvGraphicFramePr>
        <p:xfrm>
          <a:off x="4746324"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903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EE228-4671-BA2B-6544-281DBC1294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9EB1C3-6075-8FE9-7218-CB4B48D271DA}"/>
              </a:ext>
            </a:extLst>
          </p:cNvPr>
          <p:cNvSpPr>
            <a:spLocks noGrp="1"/>
          </p:cNvSpPr>
          <p:nvPr>
            <p:ph type="title"/>
          </p:nvPr>
        </p:nvSpPr>
        <p:spPr/>
        <p:txBody>
          <a:bodyPr/>
          <a:lstStyle/>
          <a:p>
            <a:r>
              <a:rPr lang="en-US" dirty="0"/>
              <a:t>Linux File System</a:t>
            </a:r>
          </a:p>
        </p:txBody>
      </p:sp>
      <p:sp>
        <p:nvSpPr>
          <p:cNvPr id="3" name="Content Placeholder 2">
            <a:extLst>
              <a:ext uri="{FF2B5EF4-FFF2-40B4-BE49-F238E27FC236}">
                <a16:creationId xmlns:a16="http://schemas.microsoft.com/office/drawing/2014/main" id="{23D802C7-D1D4-4168-7344-DB38AC33DCDA}"/>
              </a:ext>
            </a:extLst>
          </p:cNvPr>
          <p:cNvSpPr>
            <a:spLocks noGrp="1"/>
          </p:cNvSpPr>
          <p:nvPr>
            <p:ph idx="1"/>
          </p:nvPr>
        </p:nvSpPr>
        <p:spPr>
          <a:xfrm>
            <a:off x="838200" y="1825625"/>
            <a:ext cx="4176562" cy="4430796"/>
          </a:xfrm>
        </p:spPr>
        <p:txBody>
          <a:bodyPr>
            <a:normAutofit/>
          </a:bodyPr>
          <a:lstStyle/>
          <a:p>
            <a:r>
              <a:rPr lang="en-US" dirty="0"/>
              <a:t>Paths start at what is called the root (represented by “/”)</a:t>
            </a:r>
          </a:p>
          <a:p>
            <a:r>
              <a:rPr lang="en-US" dirty="0"/>
              <a:t>Paths list all of the directories that you need to descend into to reach your destination from the root</a:t>
            </a:r>
          </a:p>
        </p:txBody>
      </p:sp>
      <p:sp>
        <p:nvSpPr>
          <p:cNvPr id="4" name="Slide Number Placeholder 3">
            <a:extLst>
              <a:ext uri="{FF2B5EF4-FFF2-40B4-BE49-F238E27FC236}">
                <a16:creationId xmlns:a16="http://schemas.microsoft.com/office/drawing/2014/main" id="{F02A8A9C-2FD5-8DCC-360D-55F558769B56}"/>
              </a:ext>
            </a:extLst>
          </p:cNvPr>
          <p:cNvSpPr>
            <a:spLocks noGrp="1"/>
          </p:cNvSpPr>
          <p:nvPr>
            <p:ph type="sldNum" sz="quarter" idx="12"/>
          </p:nvPr>
        </p:nvSpPr>
        <p:spPr/>
        <p:txBody>
          <a:bodyPr/>
          <a:lstStyle/>
          <a:p>
            <a:fld id="{F606742C-631A-CB4E-A490-45C4369C55E7}" type="slidenum">
              <a:rPr lang="en-US" smtClean="0"/>
              <a:t>43</a:t>
            </a:fld>
            <a:endParaRPr lang="en-US"/>
          </a:p>
        </p:txBody>
      </p:sp>
      <p:graphicFrame>
        <p:nvGraphicFramePr>
          <p:cNvPr id="5" name="Diagram 4">
            <a:extLst>
              <a:ext uri="{FF2B5EF4-FFF2-40B4-BE49-F238E27FC236}">
                <a16:creationId xmlns:a16="http://schemas.microsoft.com/office/drawing/2014/main" id="{2B3D8AA1-7438-F903-7020-52957AA68CC2}"/>
              </a:ext>
            </a:extLst>
          </p:cNvPr>
          <p:cNvGraphicFramePr/>
          <p:nvPr/>
        </p:nvGraphicFramePr>
        <p:xfrm>
          <a:off x="4746324"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42993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A58D4-F81F-6F6A-1676-F470F1FD28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7F0E55-B69A-0339-5333-2881F05F9611}"/>
              </a:ext>
            </a:extLst>
          </p:cNvPr>
          <p:cNvSpPr>
            <a:spLocks noGrp="1"/>
          </p:cNvSpPr>
          <p:nvPr>
            <p:ph type="title"/>
          </p:nvPr>
        </p:nvSpPr>
        <p:spPr/>
        <p:txBody>
          <a:bodyPr/>
          <a:lstStyle/>
          <a:p>
            <a:r>
              <a:rPr lang="en-US" dirty="0"/>
              <a:t>Linux File System</a:t>
            </a:r>
          </a:p>
        </p:txBody>
      </p:sp>
      <p:sp>
        <p:nvSpPr>
          <p:cNvPr id="3" name="Content Placeholder 2">
            <a:extLst>
              <a:ext uri="{FF2B5EF4-FFF2-40B4-BE49-F238E27FC236}">
                <a16:creationId xmlns:a16="http://schemas.microsoft.com/office/drawing/2014/main" id="{51E46BEA-FA2F-A959-2758-1FCC03BE125C}"/>
              </a:ext>
            </a:extLst>
          </p:cNvPr>
          <p:cNvSpPr>
            <a:spLocks noGrp="1"/>
          </p:cNvSpPr>
          <p:nvPr>
            <p:ph idx="1"/>
          </p:nvPr>
        </p:nvSpPr>
        <p:spPr>
          <a:xfrm>
            <a:off x="838199" y="1825625"/>
            <a:ext cx="6014987" cy="1937853"/>
          </a:xfrm>
        </p:spPr>
        <p:txBody>
          <a:bodyPr>
            <a:normAutofit/>
          </a:bodyPr>
          <a:lstStyle/>
          <a:p>
            <a:r>
              <a:rPr lang="en-US" dirty="0"/>
              <a:t>For example, the path to the directory “</a:t>
            </a:r>
            <a:r>
              <a:rPr lang="en-US" dirty="0" err="1"/>
              <a:t>kylieisen</a:t>
            </a:r>
            <a:r>
              <a:rPr lang="en-US" dirty="0"/>
              <a:t>” is:</a:t>
            </a:r>
          </a:p>
          <a:p>
            <a:pPr marL="0" indent="0">
              <a:buNone/>
            </a:pPr>
            <a:endParaRPr lang="en-US" dirty="0"/>
          </a:p>
          <a:p>
            <a:pPr marL="0" indent="0">
              <a:buNone/>
            </a:pPr>
            <a:r>
              <a:rPr lang="en-US" dirty="0"/>
              <a:t>/</a:t>
            </a:r>
            <a:r>
              <a:rPr lang="en-US" dirty="0" err="1"/>
              <a:t>projectnb</a:t>
            </a:r>
            <a:r>
              <a:rPr lang="en-US" dirty="0"/>
              <a:t>/ne742/students/</a:t>
            </a:r>
            <a:r>
              <a:rPr lang="en-US" dirty="0" err="1"/>
              <a:t>kylieisen</a:t>
            </a:r>
            <a:endParaRPr lang="en-US" dirty="0"/>
          </a:p>
        </p:txBody>
      </p:sp>
      <p:sp>
        <p:nvSpPr>
          <p:cNvPr id="4" name="Slide Number Placeholder 3">
            <a:extLst>
              <a:ext uri="{FF2B5EF4-FFF2-40B4-BE49-F238E27FC236}">
                <a16:creationId xmlns:a16="http://schemas.microsoft.com/office/drawing/2014/main" id="{3AC72D77-AE49-4AD1-1BC2-5E7D28E6C7E3}"/>
              </a:ext>
            </a:extLst>
          </p:cNvPr>
          <p:cNvSpPr>
            <a:spLocks noGrp="1"/>
          </p:cNvSpPr>
          <p:nvPr>
            <p:ph type="sldNum" sz="quarter" idx="12"/>
          </p:nvPr>
        </p:nvSpPr>
        <p:spPr/>
        <p:txBody>
          <a:bodyPr/>
          <a:lstStyle/>
          <a:p>
            <a:fld id="{F606742C-631A-CB4E-A490-45C4369C55E7}" type="slidenum">
              <a:rPr lang="en-US" smtClean="0"/>
              <a:t>44</a:t>
            </a:fld>
            <a:endParaRPr lang="en-US"/>
          </a:p>
        </p:txBody>
      </p:sp>
      <p:graphicFrame>
        <p:nvGraphicFramePr>
          <p:cNvPr id="5" name="Diagram 4">
            <a:extLst>
              <a:ext uri="{FF2B5EF4-FFF2-40B4-BE49-F238E27FC236}">
                <a16:creationId xmlns:a16="http://schemas.microsoft.com/office/drawing/2014/main" id="{85FC06D7-31A7-0D92-B19D-156B3199EDC0}"/>
              </a:ext>
            </a:extLst>
          </p:cNvPr>
          <p:cNvGraphicFramePr/>
          <p:nvPr/>
        </p:nvGraphicFramePr>
        <p:xfrm>
          <a:off x="4746324"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30227451-7BED-9BBE-0CBC-70F6C04473F5}"/>
              </a:ext>
            </a:extLst>
          </p:cNvPr>
          <p:cNvSpPr/>
          <p:nvPr/>
        </p:nvSpPr>
        <p:spPr>
          <a:xfrm>
            <a:off x="5717407" y="3975234"/>
            <a:ext cx="3080084" cy="2361866"/>
          </a:xfrm>
          <a:prstGeom prst="rect">
            <a:avLst/>
          </a:prstGeom>
          <a:solidFill>
            <a:srgbClr val="FFFFFF">
              <a:alpha val="50196"/>
            </a:srgbClr>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7ABA488-B979-4029-760D-2F78BC97253B}"/>
              </a:ext>
            </a:extLst>
          </p:cNvPr>
          <p:cNvSpPr/>
          <p:nvPr/>
        </p:nvSpPr>
        <p:spPr>
          <a:xfrm>
            <a:off x="8730113" y="5062888"/>
            <a:ext cx="1655545" cy="1184454"/>
          </a:xfrm>
          <a:prstGeom prst="rect">
            <a:avLst/>
          </a:prstGeom>
          <a:solidFill>
            <a:srgbClr val="FFFFFF">
              <a:alpha val="50196"/>
            </a:srgbClr>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39686070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E060-6564-B5F4-E8D8-FEC6753ECD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78D3CF-240B-E3C2-C13B-F3915F460204}"/>
              </a:ext>
            </a:extLst>
          </p:cNvPr>
          <p:cNvSpPr>
            <a:spLocks noGrp="1"/>
          </p:cNvSpPr>
          <p:nvPr>
            <p:ph type="title"/>
          </p:nvPr>
        </p:nvSpPr>
        <p:spPr/>
        <p:txBody>
          <a:bodyPr/>
          <a:lstStyle/>
          <a:p>
            <a:r>
              <a:rPr lang="en-US" dirty="0"/>
              <a:t>Linux navigation</a:t>
            </a:r>
          </a:p>
        </p:txBody>
      </p:sp>
      <p:sp>
        <p:nvSpPr>
          <p:cNvPr id="4" name="Slide Number Placeholder 3">
            <a:extLst>
              <a:ext uri="{FF2B5EF4-FFF2-40B4-BE49-F238E27FC236}">
                <a16:creationId xmlns:a16="http://schemas.microsoft.com/office/drawing/2014/main" id="{8E7D0CF4-AE69-0E03-7362-70A1ABC37F16}"/>
              </a:ext>
            </a:extLst>
          </p:cNvPr>
          <p:cNvSpPr>
            <a:spLocks noGrp="1"/>
          </p:cNvSpPr>
          <p:nvPr>
            <p:ph type="sldNum" sz="quarter" idx="12"/>
          </p:nvPr>
        </p:nvSpPr>
        <p:spPr/>
        <p:txBody>
          <a:bodyPr/>
          <a:lstStyle/>
          <a:p>
            <a:fld id="{F606742C-631A-CB4E-A490-45C4369C55E7}" type="slidenum">
              <a:rPr lang="en-US" smtClean="0"/>
              <a:t>45</a:t>
            </a:fld>
            <a:endParaRPr lang="en-US"/>
          </a:p>
        </p:txBody>
      </p:sp>
      <p:sp>
        <p:nvSpPr>
          <p:cNvPr id="3" name="Content Placeholder 2">
            <a:extLst>
              <a:ext uri="{FF2B5EF4-FFF2-40B4-BE49-F238E27FC236}">
                <a16:creationId xmlns:a16="http://schemas.microsoft.com/office/drawing/2014/main" id="{E8C01A5F-FF04-E310-1047-0413B32A84BF}"/>
              </a:ext>
            </a:extLst>
          </p:cNvPr>
          <p:cNvSpPr>
            <a:spLocks noGrp="1"/>
          </p:cNvSpPr>
          <p:nvPr>
            <p:ph idx="1"/>
          </p:nvPr>
        </p:nvSpPr>
        <p:spPr>
          <a:xfrm>
            <a:off x="838200" y="5784649"/>
            <a:ext cx="10124975" cy="936826"/>
          </a:xfrm>
        </p:spPr>
        <p:txBody>
          <a:bodyPr>
            <a:normAutofit fontScale="85000" lnSpcReduction="10000"/>
          </a:bodyPr>
          <a:lstStyle/>
          <a:p>
            <a:pPr marL="0" indent="0">
              <a:buNone/>
            </a:pPr>
            <a:r>
              <a:rPr lang="en-US" b="1" dirty="0"/>
              <a:t>Command Spotlight :</a:t>
            </a:r>
            <a:r>
              <a:rPr lang="en-US" dirty="0"/>
              <a:t> “</a:t>
            </a:r>
            <a:r>
              <a:rPr lang="en-US" dirty="0" err="1"/>
              <a:t>pwd</a:t>
            </a:r>
            <a:r>
              <a:rPr lang="en-US" dirty="0"/>
              <a:t>” prints the full path to your current working directory. This is where you currently reside within the filesystem.</a:t>
            </a:r>
          </a:p>
        </p:txBody>
      </p:sp>
      <p:pic>
        <p:nvPicPr>
          <p:cNvPr id="7" name="Picture 6" descr="A screenshot of a computer&#10;&#10;AI-generated content may be incorrect.">
            <a:extLst>
              <a:ext uri="{FF2B5EF4-FFF2-40B4-BE49-F238E27FC236}">
                <a16:creationId xmlns:a16="http://schemas.microsoft.com/office/drawing/2014/main" id="{C1B98578-2DBF-8628-710C-1EF487DA82D4}"/>
              </a:ext>
            </a:extLst>
          </p:cNvPr>
          <p:cNvPicPr>
            <a:picLocks noChangeAspect="1"/>
          </p:cNvPicPr>
          <p:nvPr/>
        </p:nvPicPr>
        <p:blipFill>
          <a:blip r:embed="rId2"/>
          <a:stretch>
            <a:fillRect/>
          </a:stretch>
        </p:blipFill>
        <p:spPr>
          <a:xfrm>
            <a:off x="2014487" y="1732743"/>
            <a:ext cx="7772400" cy="3392513"/>
          </a:xfrm>
          <a:prstGeom prst="rect">
            <a:avLst/>
          </a:prstGeom>
        </p:spPr>
      </p:pic>
    </p:spTree>
    <p:extLst>
      <p:ext uri="{BB962C8B-B14F-4D97-AF65-F5344CB8AC3E}">
        <p14:creationId xmlns:p14="http://schemas.microsoft.com/office/powerpoint/2010/main" val="41340797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5ACF2-FF94-DDBA-2AED-95CB66C870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0013FB-0C4D-F941-28EE-1AB32DAF444B}"/>
              </a:ext>
            </a:extLst>
          </p:cNvPr>
          <p:cNvSpPr>
            <a:spLocks noGrp="1"/>
          </p:cNvSpPr>
          <p:nvPr>
            <p:ph type="title"/>
          </p:nvPr>
        </p:nvSpPr>
        <p:spPr/>
        <p:txBody>
          <a:bodyPr/>
          <a:lstStyle/>
          <a:p>
            <a:r>
              <a:rPr lang="en-US" dirty="0"/>
              <a:t>Linux navigation</a:t>
            </a:r>
          </a:p>
        </p:txBody>
      </p:sp>
      <p:sp>
        <p:nvSpPr>
          <p:cNvPr id="4" name="Slide Number Placeholder 3">
            <a:extLst>
              <a:ext uri="{FF2B5EF4-FFF2-40B4-BE49-F238E27FC236}">
                <a16:creationId xmlns:a16="http://schemas.microsoft.com/office/drawing/2014/main" id="{3D646B83-E2F2-EA4F-2D5A-ACCB1905F78E}"/>
              </a:ext>
            </a:extLst>
          </p:cNvPr>
          <p:cNvSpPr>
            <a:spLocks noGrp="1"/>
          </p:cNvSpPr>
          <p:nvPr>
            <p:ph type="sldNum" sz="quarter" idx="12"/>
          </p:nvPr>
        </p:nvSpPr>
        <p:spPr/>
        <p:txBody>
          <a:bodyPr/>
          <a:lstStyle/>
          <a:p>
            <a:fld id="{F606742C-631A-CB4E-A490-45C4369C55E7}" type="slidenum">
              <a:rPr lang="en-US" smtClean="0"/>
              <a:t>46</a:t>
            </a:fld>
            <a:endParaRPr lang="en-US"/>
          </a:p>
        </p:txBody>
      </p:sp>
      <p:sp>
        <p:nvSpPr>
          <p:cNvPr id="3" name="Content Placeholder 2">
            <a:extLst>
              <a:ext uri="{FF2B5EF4-FFF2-40B4-BE49-F238E27FC236}">
                <a16:creationId xmlns:a16="http://schemas.microsoft.com/office/drawing/2014/main" id="{C9CD2629-0126-87E2-BCC3-4816D7D48E75}"/>
              </a:ext>
            </a:extLst>
          </p:cNvPr>
          <p:cNvSpPr>
            <a:spLocks noGrp="1"/>
          </p:cNvSpPr>
          <p:nvPr>
            <p:ph idx="1"/>
          </p:nvPr>
        </p:nvSpPr>
        <p:spPr>
          <a:xfrm>
            <a:off x="838200" y="5784649"/>
            <a:ext cx="10124975" cy="936826"/>
          </a:xfrm>
        </p:spPr>
        <p:txBody>
          <a:bodyPr>
            <a:normAutofit/>
          </a:bodyPr>
          <a:lstStyle/>
          <a:p>
            <a:pPr marL="0" indent="0">
              <a:buNone/>
            </a:pPr>
            <a:r>
              <a:rPr lang="en-US" b="1" dirty="0"/>
              <a:t>Command Spotlight</a:t>
            </a:r>
            <a:r>
              <a:rPr lang="en-US" dirty="0"/>
              <a:t>: The command “cd” allows you to change your working directory. It takes a path as input.</a:t>
            </a:r>
          </a:p>
        </p:txBody>
      </p:sp>
      <p:pic>
        <p:nvPicPr>
          <p:cNvPr id="7" name="Picture 6" descr="A computer screen with a black background&#10;&#10;AI-generated content may be incorrect.">
            <a:extLst>
              <a:ext uri="{FF2B5EF4-FFF2-40B4-BE49-F238E27FC236}">
                <a16:creationId xmlns:a16="http://schemas.microsoft.com/office/drawing/2014/main" id="{18963655-FBD0-0834-7BE1-29B2DD1AFDD0}"/>
              </a:ext>
            </a:extLst>
          </p:cNvPr>
          <p:cNvPicPr>
            <a:picLocks noChangeAspect="1"/>
          </p:cNvPicPr>
          <p:nvPr/>
        </p:nvPicPr>
        <p:blipFill>
          <a:blip r:embed="rId2"/>
          <a:stretch>
            <a:fillRect/>
          </a:stretch>
        </p:blipFill>
        <p:spPr>
          <a:xfrm>
            <a:off x="2014487" y="1732743"/>
            <a:ext cx="7772400" cy="3392513"/>
          </a:xfrm>
          <a:prstGeom prst="rect">
            <a:avLst/>
          </a:prstGeom>
        </p:spPr>
      </p:pic>
    </p:spTree>
    <p:extLst>
      <p:ext uri="{BB962C8B-B14F-4D97-AF65-F5344CB8AC3E}">
        <p14:creationId xmlns:p14="http://schemas.microsoft.com/office/powerpoint/2010/main" val="16481903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C8B5C-4276-BA29-84CD-C3529641C6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A293BA-17B0-7082-8D33-B1188F87CB5E}"/>
              </a:ext>
            </a:extLst>
          </p:cNvPr>
          <p:cNvSpPr>
            <a:spLocks noGrp="1"/>
          </p:cNvSpPr>
          <p:nvPr>
            <p:ph type="title"/>
          </p:nvPr>
        </p:nvSpPr>
        <p:spPr/>
        <p:txBody>
          <a:bodyPr/>
          <a:lstStyle/>
          <a:p>
            <a:r>
              <a:rPr lang="en-US" dirty="0"/>
              <a:t>Linux navigation</a:t>
            </a:r>
          </a:p>
        </p:txBody>
      </p:sp>
      <p:sp>
        <p:nvSpPr>
          <p:cNvPr id="4" name="Slide Number Placeholder 3">
            <a:extLst>
              <a:ext uri="{FF2B5EF4-FFF2-40B4-BE49-F238E27FC236}">
                <a16:creationId xmlns:a16="http://schemas.microsoft.com/office/drawing/2014/main" id="{6BB1BA82-1515-2A9C-10BE-C04E78BE5BBB}"/>
              </a:ext>
            </a:extLst>
          </p:cNvPr>
          <p:cNvSpPr>
            <a:spLocks noGrp="1"/>
          </p:cNvSpPr>
          <p:nvPr>
            <p:ph type="sldNum" sz="quarter" idx="12"/>
          </p:nvPr>
        </p:nvSpPr>
        <p:spPr/>
        <p:txBody>
          <a:bodyPr/>
          <a:lstStyle/>
          <a:p>
            <a:fld id="{F606742C-631A-CB4E-A490-45C4369C55E7}" type="slidenum">
              <a:rPr lang="en-US" smtClean="0"/>
              <a:t>47</a:t>
            </a:fld>
            <a:endParaRPr lang="en-US"/>
          </a:p>
        </p:txBody>
      </p:sp>
      <p:sp>
        <p:nvSpPr>
          <p:cNvPr id="3" name="Content Placeholder 2">
            <a:extLst>
              <a:ext uri="{FF2B5EF4-FFF2-40B4-BE49-F238E27FC236}">
                <a16:creationId xmlns:a16="http://schemas.microsoft.com/office/drawing/2014/main" id="{707045E4-C8A2-628D-D0E2-9D51EA1E1604}"/>
              </a:ext>
            </a:extLst>
          </p:cNvPr>
          <p:cNvSpPr>
            <a:spLocks noGrp="1"/>
          </p:cNvSpPr>
          <p:nvPr>
            <p:ph idx="1"/>
          </p:nvPr>
        </p:nvSpPr>
        <p:spPr>
          <a:xfrm>
            <a:off x="838200" y="5784649"/>
            <a:ext cx="10124975" cy="936826"/>
          </a:xfrm>
        </p:spPr>
        <p:txBody>
          <a:bodyPr>
            <a:normAutofit fontScale="85000" lnSpcReduction="20000"/>
          </a:bodyPr>
          <a:lstStyle/>
          <a:p>
            <a:pPr marL="0" indent="0">
              <a:buNone/>
            </a:pPr>
            <a:r>
              <a:rPr lang="en-US" b="1" dirty="0"/>
              <a:t>Command Spotlight: </a:t>
            </a:r>
            <a:r>
              <a:rPr lang="en-US" dirty="0"/>
              <a:t>the ”ls” command will print contents of a directory. If you invoke it without an input argument, it will print the contents of the working directory</a:t>
            </a:r>
          </a:p>
        </p:txBody>
      </p:sp>
      <p:pic>
        <p:nvPicPr>
          <p:cNvPr id="7" name="Picture 6" descr="A computer screen shot of a black screen&#10;&#10;AI-generated content may be incorrect.">
            <a:extLst>
              <a:ext uri="{FF2B5EF4-FFF2-40B4-BE49-F238E27FC236}">
                <a16:creationId xmlns:a16="http://schemas.microsoft.com/office/drawing/2014/main" id="{108E9929-1B19-5EB4-6DA8-75A66A6D1C48}"/>
              </a:ext>
            </a:extLst>
          </p:cNvPr>
          <p:cNvPicPr>
            <a:picLocks noChangeAspect="1"/>
          </p:cNvPicPr>
          <p:nvPr/>
        </p:nvPicPr>
        <p:blipFill>
          <a:blip r:embed="rId2"/>
          <a:stretch>
            <a:fillRect/>
          </a:stretch>
        </p:blipFill>
        <p:spPr>
          <a:xfrm>
            <a:off x="2014487" y="1732743"/>
            <a:ext cx="7772400" cy="3392513"/>
          </a:xfrm>
          <a:prstGeom prst="rect">
            <a:avLst/>
          </a:prstGeom>
        </p:spPr>
      </p:pic>
    </p:spTree>
    <p:extLst>
      <p:ext uri="{BB962C8B-B14F-4D97-AF65-F5344CB8AC3E}">
        <p14:creationId xmlns:p14="http://schemas.microsoft.com/office/powerpoint/2010/main" val="42008557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2571B-C683-EEB9-C75B-BC768FBDA4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BD129B-9C25-C85E-BEF3-E750FCB6177E}"/>
              </a:ext>
            </a:extLst>
          </p:cNvPr>
          <p:cNvSpPr>
            <a:spLocks noGrp="1"/>
          </p:cNvSpPr>
          <p:nvPr>
            <p:ph type="title"/>
          </p:nvPr>
        </p:nvSpPr>
        <p:spPr/>
        <p:txBody>
          <a:bodyPr/>
          <a:lstStyle/>
          <a:p>
            <a:r>
              <a:rPr lang="en-US" dirty="0"/>
              <a:t>Linux navigation</a:t>
            </a:r>
          </a:p>
        </p:txBody>
      </p:sp>
      <p:sp>
        <p:nvSpPr>
          <p:cNvPr id="4" name="Slide Number Placeholder 3">
            <a:extLst>
              <a:ext uri="{FF2B5EF4-FFF2-40B4-BE49-F238E27FC236}">
                <a16:creationId xmlns:a16="http://schemas.microsoft.com/office/drawing/2014/main" id="{3DBCA882-C2FF-CD5C-BD16-8A57C56A8C54}"/>
              </a:ext>
            </a:extLst>
          </p:cNvPr>
          <p:cNvSpPr>
            <a:spLocks noGrp="1"/>
          </p:cNvSpPr>
          <p:nvPr>
            <p:ph type="sldNum" sz="quarter" idx="12"/>
          </p:nvPr>
        </p:nvSpPr>
        <p:spPr/>
        <p:txBody>
          <a:bodyPr/>
          <a:lstStyle/>
          <a:p>
            <a:fld id="{F606742C-631A-CB4E-A490-45C4369C55E7}" type="slidenum">
              <a:rPr lang="en-US" smtClean="0"/>
              <a:t>48</a:t>
            </a:fld>
            <a:endParaRPr lang="en-US"/>
          </a:p>
        </p:txBody>
      </p:sp>
      <p:sp>
        <p:nvSpPr>
          <p:cNvPr id="3" name="Content Placeholder 2">
            <a:extLst>
              <a:ext uri="{FF2B5EF4-FFF2-40B4-BE49-F238E27FC236}">
                <a16:creationId xmlns:a16="http://schemas.microsoft.com/office/drawing/2014/main" id="{A5A67AF8-8191-3E5B-CF35-E297EFD01049}"/>
              </a:ext>
            </a:extLst>
          </p:cNvPr>
          <p:cNvSpPr>
            <a:spLocks noGrp="1"/>
          </p:cNvSpPr>
          <p:nvPr>
            <p:ph idx="1"/>
          </p:nvPr>
        </p:nvSpPr>
        <p:spPr>
          <a:xfrm>
            <a:off x="838200" y="5784649"/>
            <a:ext cx="10124975" cy="936826"/>
          </a:xfrm>
        </p:spPr>
        <p:txBody>
          <a:bodyPr>
            <a:normAutofit/>
          </a:bodyPr>
          <a:lstStyle/>
          <a:p>
            <a:pPr marL="0" indent="0">
              <a:buNone/>
            </a:pPr>
            <a:r>
              <a:rPr lang="en-US" b="1" dirty="0"/>
              <a:t>EXERCISE</a:t>
            </a:r>
            <a:r>
              <a:rPr lang="en-US" dirty="0"/>
              <a:t>: Navigate to the materials directory for our class and list the directories contents.</a:t>
            </a:r>
          </a:p>
        </p:txBody>
      </p:sp>
      <p:pic>
        <p:nvPicPr>
          <p:cNvPr id="5" name="Picture 4" descr="A computer screen with a black background&#10;&#10;AI-generated content may be incorrect.">
            <a:extLst>
              <a:ext uri="{FF2B5EF4-FFF2-40B4-BE49-F238E27FC236}">
                <a16:creationId xmlns:a16="http://schemas.microsoft.com/office/drawing/2014/main" id="{95F76701-1F2B-442F-37E8-2D61A7474BA8}"/>
              </a:ext>
            </a:extLst>
          </p:cNvPr>
          <p:cNvPicPr>
            <a:picLocks noChangeAspect="1"/>
          </p:cNvPicPr>
          <p:nvPr/>
        </p:nvPicPr>
        <p:blipFill>
          <a:blip r:embed="rId2"/>
          <a:stretch>
            <a:fillRect/>
          </a:stretch>
        </p:blipFill>
        <p:spPr>
          <a:xfrm>
            <a:off x="1797515" y="1776468"/>
            <a:ext cx="8357137" cy="3492966"/>
          </a:xfrm>
          <a:prstGeom prst="rect">
            <a:avLst/>
          </a:prstGeom>
        </p:spPr>
      </p:pic>
    </p:spTree>
    <p:extLst>
      <p:ext uri="{BB962C8B-B14F-4D97-AF65-F5344CB8AC3E}">
        <p14:creationId xmlns:p14="http://schemas.microsoft.com/office/powerpoint/2010/main" val="6378452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FFB04-4242-0258-9E76-A3AC90AF04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9FA51D-79B8-7D3E-EC81-968A65C9812A}"/>
              </a:ext>
            </a:extLst>
          </p:cNvPr>
          <p:cNvSpPr>
            <a:spLocks noGrp="1"/>
          </p:cNvSpPr>
          <p:nvPr>
            <p:ph type="title"/>
          </p:nvPr>
        </p:nvSpPr>
        <p:spPr/>
        <p:txBody>
          <a:bodyPr/>
          <a:lstStyle/>
          <a:p>
            <a:pPr algn="ctr"/>
            <a:r>
              <a:rPr lang="en-US" dirty="0"/>
              <a:t>Workshop Overview</a:t>
            </a:r>
          </a:p>
        </p:txBody>
      </p:sp>
      <p:sp>
        <p:nvSpPr>
          <p:cNvPr id="5" name="Slide Number Placeholder 4">
            <a:extLst>
              <a:ext uri="{FF2B5EF4-FFF2-40B4-BE49-F238E27FC236}">
                <a16:creationId xmlns:a16="http://schemas.microsoft.com/office/drawing/2014/main" id="{451DE3AE-8786-CF69-D3EF-64B745E3006D}"/>
              </a:ext>
            </a:extLst>
          </p:cNvPr>
          <p:cNvSpPr>
            <a:spLocks noGrp="1"/>
          </p:cNvSpPr>
          <p:nvPr>
            <p:ph type="sldNum" sz="quarter" idx="12"/>
          </p:nvPr>
        </p:nvSpPr>
        <p:spPr/>
        <p:txBody>
          <a:bodyPr/>
          <a:lstStyle/>
          <a:p>
            <a:fld id="{F606742C-631A-CB4E-A490-45C4369C55E7}" type="slidenum">
              <a:rPr lang="en-US" smtClean="0"/>
              <a:t>49</a:t>
            </a:fld>
            <a:endParaRPr lang="en-US"/>
          </a:p>
        </p:txBody>
      </p:sp>
      <p:sp>
        <p:nvSpPr>
          <p:cNvPr id="8" name="Content Placeholder 2">
            <a:extLst>
              <a:ext uri="{FF2B5EF4-FFF2-40B4-BE49-F238E27FC236}">
                <a16:creationId xmlns:a16="http://schemas.microsoft.com/office/drawing/2014/main" id="{81CE7BAF-185E-0AC6-7EDA-A32023D05735}"/>
              </a:ext>
            </a:extLst>
          </p:cNvPr>
          <p:cNvSpPr>
            <a:spLocks noGrp="1"/>
          </p:cNvSpPr>
          <p:nvPr>
            <p:ph idx="1"/>
          </p:nvPr>
        </p:nvSpPr>
        <p:spPr>
          <a:xfrm>
            <a:off x="838200" y="1825625"/>
            <a:ext cx="10515600" cy="4351338"/>
          </a:xfrm>
        </p:spPr>
        <p:txBody>
          <a:bodyPr>
            <a:normAutofit fontScale="92500" lnSpcReduction="20000"/>
          </a:bodyPr>
          <a:lstStyle/>
          <a:p>
            <a:pPr marL="514350" indent="-514350">
              <a:buFont typeface="+mj-lt"/>
              <a:buAutoNum type="arabicPeriod"/>
            </a:pPr>
            <a:r>
              <a:rPr lang="en-US" dirty="0"/>
              <a:t>What is the SCC?</a:t>
            </a:r>
          </a:p>
          <a:p>
            <a:pPr marL="514350" indent="-514350">
              <a:buFont typeface="+mj-lt"/>
              <a:buAutoNum type="arabicPeriod"/>
            </a:pPr>
            <a:r>
              <a:rPr lang="en-US" dirty="0"/>
              <a:t>How does the SCC work? </a:t>
            </a:r>
          </a:p>
          <a:p>
            <a:pPr marL="514350" indent="-514350">
              <a:buFont typeface="+mj-lt"/>
              <a:buAutoNum type="arabicPeriod"/>
            </a:pPr>
            <a:r>
              <a:rPr lang="en-US" dirty="0"/>
              <a:t>Why the SCC?</a:t>
            </a:r>
          </a:p>
          <a:p>
            <a:pPr marL="514350" indent="-514350">
              <a:buFont typeface="+mj-lt"/>
              <a:buAutoNum type="arabicPeriod"/>
            </a:pPr>
            <a:r>
              <a:rPr lang="en-US" dirty="0"/>
              <a:t>Connecting to the SCC</a:t>
            </a:r>
          </a:p>
          <a:p>
            <a:pPr marL="514350" indent="-514350">
              <a:buFont typeface="+mj-lt"/>
              <a:buAutoNum type="arabicPeriod"/>
            </a:pPr>
            <a:r>
              <a:rPr lang="en-US" dirty="0"/>
              <a:t>The Linux command line</a:t>
            </a:r>
          </a:p>
          <a:p>
            <a:pPr marL="514350" indent="-514350">
              <a:buFont typeface="+mj-lt"/>
              <a:buAutoNum type="arabicPeriod"/>
            </a:pPr>
            <a:r>
              <a:rPr lang="en-US" dirty="0"/>
              <a:t>The Linux directory hierarchy and navigation</a:t>
            </a:r>
          </a:p>
          <a:p>
            <a:pPr marL="514350" indent="-514350">
              <a:buFont typeface="+mj-lt"/>
              <a:buAutoNum type="arabicPeriod"/>
            </a:pPr>
            <a:r>
              <a:rPr lang="en-US" dirty="0"/>
              <a:t>Copying files</a:t>
            </a:r>
          </a:p>
          <a:p>
            <a:pPr marL="514350" indent="-514350">
              <a:buFont typeface="+mj-lt"/>
              <a:buAutoNum type="arabicPeriod"/>
            </a:pPr>
            <a:r>
              <a:rPr lang="en-US" dirty="0"/>
              <a:t>Unzipping files</a:t>
            </a:r>
          </a:p>
          <a:p>
            <a:pPr marL="514350" indent="-514350">
              <a:buFont typeface="+mj-lt"/>
              <a:buAutoNum type="arabicPeriod"/>
            </a:pPr>
            <a:r>
              <a:rPr lang="en-US" dirty="0"/>
              <a:t>Viewing raw MRI data with </a:t>
            </a:r>
            <a:r>
              <a:rPr lang="en-US" i="1" dirty="0" err="1"/>
              <a:t>fsleyes</a:t>
            </a:r>
            <a:endParaRPr lang="en-US" i="1" dirty="0"/>
          </a:p>
          <a:p>
            <a:pPr marL="514350" indent="-514350">
              <a:buFont typeface="+mj-lt"/>
              <a:buAutoNum type="arabicPeriod"/>
            </a:pPr>
            <a:r>
              <a:rPr lang="en-US" dirty="0"/>
              <a:t>Preprocessing your MRI data with </a:t>
            </a:r>
            <a:r>
              <a:rPr lang="en-US" i="1" dirty="0" err="1"/>
              <a:t>fmriprep</a:t>
            </a:r>
            <a:endParaRPr lang="en-US" i="1" dirty="0"/>
          </a:p>
        </p:txBody>
      </p:sp>
      <p:sp>
        <p:nvSpPr>
          <p:cNvPr id="4" name="Rectangle 3">
            <a:extLst>
              <a:ext uri="{FF2B5EF4-FFF2-40B4-BE49-F238E27FC236}">
                <a16:creationId xmlns:a16="http://schemas.microsoft.com/office/drawing/2014/main" id="{3147E5B7-AE35-A658-D5CB-90C56EDDE163}"/>
              </a:ext>
            </a:extLst>
          </p:cNvPr>
          <p:cNvSpPr/>
          <p:nvPr/>
        </p:nvSpPr>
        <p:spPr>
          <a:xfrm>
            <a:off x="566057" y="4620127"/>
            <a:ext cx="7785463" cy="1405288"/>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A5BC494-4741-5AB2-B753-C907FF99EAEA}"/>
              </a:ext>
            </a:extLst>
          </p:cNvPr>
          <p:cNvSpPr/>
          <p:nvPr/>
        </p:nvSpPr>
        <p:spPr>
          <a:xfrm>
            <a:off x="566057" y="1240053"/>
            <a:ext cx="7785463" cy="3014313"/>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277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4308A-0941-AA87-18D1-74B762B53B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11CF88-A3DF-5D90-51D4-193A458184B1}"/>
              </a:ext>
            </a:extLst>
          </p:cNvPr>
          <p:cNvSpPr>
            <a:spLocks noGrp="1"/>
          </p:cNvSpPr>
          <p:nvPr>
            <p:ph type="title"/>
          </p:nvPr>
        </p:nvSpPr>
        <p:spPr/>
        <p:txBody>
          <a:bodyPr/>
          <a:lstStyle/>
          <a:p>
            <a:r>
              <a:rPr lang="en-US" dirty="0"/>
              <a:t>What is the SCC?</a:t>
            </a:r>
          </a:p>
        </p:txBody>
      </p:sp>
      <p:sp>
        <p:nvSpPr>
          <p:cNvPr id="15" name="Slide Number Placeholder 14">
            <a:extLst>
              <a:ext uri="{FF2B5EF4-FFF2-40B4-BE49-F238E27FC236}">
                <a16:creationId xmlns:a16="http://schemas.microsoft.com/office/drawing/2014/main" id="{955F082D-6091-CA11-853E-6C791242B6AE}"/>
              </a:ext>
            </a:extLst>
          </p:cNvPr>
          <p:cNvSpPr>
            <a:spLocks noGrp="1"/>
          </p:cNvSpPr>
          <p:nvPr>
            <p:ph type="sldNum" sz="quarter" idx="12"/>
          </p:nvPr>
        </p:nvSpPr>
        <p:spPr/>
        <p:txBody>
          <a:bodyPr/>
          <a:lstStyle/>
          <a:p>
            <a:fld id="{F606742C-631A-CB4E-A490-45C4369C55E7}" type="slidenum">
              <a:rPr lang="en-US" smtClean="0"/>
              <a:t>5</a:t>
            </a:fld>
            <a:endParaRPr lang="en-US"/>
          </a:p>
        </p:txBody>
      </p:sp>
      <p:pic>
        <p:nvPicPr>
          <p:cNvPr id="6" name="Content Placeholder 6">
            <a:extLst>
              <a:ext uri="{FF2B5EF4-FFF2-40B4-BE49-F238E27FC236}">
                <a16:creationId xmlns:a16="http://schemas.microsoft.com/office/drawing/2014/main" id="{50769070-D208-5761-AE04-5C4E35FFB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0698" y="1718402"/>
            <a:ext cx="6950603" cy="4637948"/>
          </a:xfrm>
          <a:prstGeom prst="rect">
            <a:avLst/>
          </a:prstGeom>
        </p:spPr>
      </p:pic>
    </p:spTree>
    <p:extLst>
      <p:ext uri="{BB962C8B-B14F-4D97-AF65-F5344CB8AC3E}">
        <p14:creationId xmlns:p14="http://schemas.microsoft.com/office/powerpoint/2010/main" val="35850505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7FBA3-4A1A-B66D-4B40-CB4C16770B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0739B9-F6E4-0EDF-A6DD-75086F37917D}"/>
              </a:ext>
            </a:extLst>
          </p:cNvPr>
          <p:cNvSpPr>
            <a:spLocks noGrp="1"/>
          </p:cNvSpPr>
          <p:nvPr>
            <p:ph type="title"/>
          </p:nvPr>
        </p:nvSpPr>
        <p:spPr/>
        <p:txBody>
          <a:bodyPr/>
          <a:lstStyle/>
          <a:p>
            <a:r>
              <a:rPr lang="en-US" dirty="0"/>
              <a:t>Linux Basics – copying files</a:t>
            </a:r>
          </a:p>
        </p:txBody>
      </p:sp>
      <p:sp>
        <p:nvSpPr>
          <p:cNvPr id="4" name="Slide Number Placeholder 3">
            <a:extLst>
              <a:ext uri="{FF2B5EF4-FFF2-40B4-BE49-F238E27FC236}">
                <a16:creationId xmlns:a16="http://schemas.microsoft.com/office/drawing/2014/main" id="{A570813E-F31F-1E14-F70B-765709DF3790}"/>
              </a:ext>
            </a:extLst>
          </p:cNvPr>
          <p:cNvSpPr>
            <a:spLocks noGrp="1"/>
          </p:cNvSpPr>
          <p:nvPr>
            <p:ph type="sldNum" sz="quarter" idx="12"/>
          </p:nvPr>
        </p:nvSpPr>
        <p:spPr/>
        <p:txBody>
          <a:bodyPr/>
          <a:lstStyle/>
          <a:p>
            <a:fld id="{F606742C-631A-CB4E-A490-45C4369C55E7}" type="slidenum">
              <a:rPr lang="en-US" smtClean="0"/>
              <a:t>50</a:t>
            </a:fld>
            <a:endParaRPr lang="en-US"/>
          </a:p>
        </p:txBody>
      </p:sp>
      <p:sp>
        <p:nvSpPr>
          <p:cNvPr id="3" name="Content Placeholder 2">
            <a:extLst>
              <a:ext uri="{FF2B5EF4-FFF2-40B4-BE49-F238E27FC236}">
                <a16:creationId xmlns:a16="http://schemas.microsoft.com/office/drawing/2014/main" id="{59DE82B8-B2E6-666D-7930-7611DE9441AE}"/>
              </a:ext>
            </a:extLst>
          </p:cNvPr>
          <p:cNvSpPr>
            <a:spLocks noGrp="1"/>
          </p:cNvSpPr>
          <p:nvPr>
            <p:ph idx="1"/>
          </p:nvPr>
        </p:nvSpPr>
        <p:spPr>
          <a:xfrm>
            <a:off x="838200" y="5784649"/>
            <a:ext cx="10124975" cy="936826"/>
          </a:xfrm>
        </p:spPr>
        <p:txBody>
          <a:bodyPr>
            <a:normAutofit fontScale="70000" lnSpcReduction="20000"/>
          </a:bodyPr>
          <a:lstStyle/>
          <a:p>
            <a:pPr marL="0" indent="0">
              <a:buNone/>
            </a:pPr>
            <a:r>
              <a:rPr lang="en-US" b="1" dirty="0"/>
              <a:t>Command spotlight</a:t>
            </a:r>
            <a:r>
              <a:rPr lang="en-US" dirty="0"/>
              <a:t>: the ”cp” command allows you to copy files from one directory to another. It takes two inputs arguments. The path to the file you want to copy and the path to the destination directory. </a:t>
            </a:r>
            <a:r>
              <a:rPr lang="en-US" u="sng" dirty="0"/>
              <a:t>Hint</a:t>
            </a:r>
            <a:r>
              <a:rPr lang="en-US" dirty="0"/>
              <a:t>: you can use the “.” to indicate the present working directory.</a:t>
            </a:r>
          </a:p>
        </p:txBody>
      </p:sp>
      <p:pic>
        <p:nvPicPr>
          <p:cNvPr id="7" name="Picture 6" descr="A screen shot of a computer&#10;&#10;AI-generated content may be incorrect.">
            <a:extLst>
              <a:ext uri="{FF2B5EF4-FFF2-40B4-BE49-F238E27FC236}">
                <a16:creationId xmlns:a16="http://schemas.microsoft.com/office/drawing/2014/main" id="{9EE9CC83-A4A7-B989-AFCD-464B10CC72A1}"/>
              </a:ext>
            </a:extLst>
          </p:cNvPr>
          <p:cNvPicPr>
            <a:picLocks noChangeAspect="1"/>
          </p:cNvPicPr>
          <p:nvPr/>
        </p:nvPicPr>
        <p:blipFill>
          <a:blip r:embed="rId3"/>
          <a:stretch>
            <a:fillRect/>
          </a:stretch>
        </p:blipFill>
        <p:spPr>
          <a:xfrm>
            <a:off x="2209800" y="1732743"/>
            <a:ext cx="7772400" cy="3392513"/>
          </a:xfrm>
          <a:prstGeom prst="rect">
            <a:avLst/>
          </a:prstGeom>
        </p:spPr>
      </p:pic>
    </p:spTree>
    <p:extLst>
      <p:ext uri="{BB962C8B-B14F-4D97-AF65-F5344CB8AC3E}">
        <p14:creationId xmlns:p14="http://schemas.microsoft.com/office/powerpoint/2010/main" val="41526088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B5078-EEAB-85E1-28F3-9E7FD0869D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81E0AE-7D39-8B01-872D-D95449AA8BE6}"/>
              </a:ext>
            </a:extLst>
          </p:cNvPr>
          <p:cNvSpPr>
            <a:spLocks noGrp="1"/>
          </p:cNvSpPr>
          <p:nvPr>
            <p:ph type="title"/>
          </p:nvPr>
        </p:nvSpPr>
        <p:spPr/>
        <p:txBody>
          <a:bodyPr/>
          <a:lstStyle/>
          <a:p>
            <a:r>
              <a:rPr lang="en-US" dirty="0"/>
              <a:t>Linux Basics – copying files</a:t>
            </a:r>
          </a:p>
        </p:txBody>
      </p:sp>
      <p:sp>
        <p:nvSpPr>
          <p:cNvPr id="4" name="Slide Number Placeholder 3">
            <a:extLst>
              <a:ext uri="{FF2B5EF4-FFF2-40B4-BE49-F238E27FC236}">
                <a16:creationId xmlns:a16="http://schemas.microsoft.com/office/drawing/2014/main" id="{86C8D11C-819F-8CB4-77DE-42CA5054A3F1}"/>
              </a:ext>
            </a:extLst>
          </p:cNvPr>
          <p:cNvSpPr>
            <a:spLocks noGrp="1"/>
          </p:cNvSpPr>
          <p:nvPr>
            <p:ph type="sldNum" sz="quarter" idx="12"/>
          </p:nvPr>
        </p:nvSpPr>
        <p:spPr/>
        <p:txBody>
          <a:bodyPr/>
          <a:lstStyle/>
          <a:p>
            <a:fld id="{F606742C-631A-CB4E-A490-45C4369C55E7}" type="slidenum">
              <a:rPr lang="en-US" smtClean="0"/>
              <a:t>51</a:t>
            </a:fld>
            <a:endParaRPr lang="en-US"/>
          </a:p>
        </p:txBody>
      </p:sp>
      <p:sp>
        <p:nvSpPr>
          <p:cNvPr id="3" name="Content Placeholder 2">
            <a:extLst>
              <a:ext uri="{FF2B5EF4-FFF2-40B4-BE49-F238E27FC236}">
                <a16:creationId xmlns:a16="http://schemas.microsoft.com/office/drawing/2014/main" id="{09B0A348-9DB4-7618-64D4-7A486B1F77A2}"/>
              </a:ext>
            </a:extLst>
          </p:cNvPr>
          <p:cNvSpPr>
            <a:spLocks noGrp="1"/>
          </p:cNvSpPr>
          <p:nvPr>
            <p:ph idx="1"/>
          </p:nvPr>
        </p:nvSpPr>
        <p:spPr>
          <a:xfrm>
            <a:off x="838200" y="5784649"/>
            <a:ext cx="10124975" cy="936826"/>
          </a:xfrm>
        </p:spPr>
        <p:txBody>
          <a:bodyPr>
            <a:normAutofit/>
          </a:bodyPr>
          <a:lstStyle/>
          <a:p>
            <a:pPr marL="0" indent="0">
              <a:buNone/>
            </a:pPr>
            <a:r>
              <a:rPr lang="en-US" b="1" dirty="0"/>
              <a:t>EXERCISE</a:t>
            </a:r>
            <a:r>
              <a:rPr lang="en-US" dirty="0"/>
              <a:t>: copy the file “</a:t>
            </a:r>
            <a:r>
              <a:rPr lang="en-US" dirty="0" err="1"/>
              <a:t>fmriprep.tar</a:t>
            </a:r>
            <a:r>
              <a:rPr lang="en-US" dirty="0"/>
              <a:t>” from the directory “/</a:t>
            </a:r>
            <a:r>
              <a:rPr lang="en-US" dirty="0" err="1"/>
              <a:t>projectnb</a:t>
            </a:r>
            <a:r>
              <a:rPr lang="en-US" dirty="0"/>
              <a:t>/ne724/materials” to your student directory.</a:t>
            </a:r>
          </a:p>
        </p:txBody>
      </p:sp>
      <p:pic>
        <p:nvPicPr>
          <p:cNvPr id="5" name="Picture 4" descr="A computer screen with a black background&#10;&#10;AI-generated content may be incorrect.">
            <a:extLst>
              <a:ext uri="{FF2B5EF4-FFF2-40B4-BE49-F238E27FC236}">
                <a16:creationId xmlns:a16="http://schemas.microsoft.com/office/drawing/2014/main" id="{CA9C16DC-A846-3722-44CD-C9E83100552D}"/>
              </a:ext>
            </a:extLst>
          </p:cNvPr>
          <p:cNvPicPr>
            <a:picLocks noChangeAspect="1"/>
          </p:cNvPicPr>
          <p:nvPr/>
        </p:nvPicPr>
        <p:blipFill>
          <a:blip r:embed="rId2"/>
          <a:stretch>
            <a:fillRect/>
          </a:stretch>
        </p:blipFill>
        <p:spPr>
          <a:xfrm>
            <a:off x="1797515" y="1776468"/>
            <a:ext cx="8357137" cy="3492966"/>
          </a:xfrm>
          <a:prstGeom prst="rect">
            <a:avLst/>
          </a:prstGeom>
        </p:spPr>
      </p:pic>
    </p:spTree>
    <p:extLst>
      <p:ext uri="{BB962C8B-B14F-4D97-AF65-F5344CB8AC3E}">
        <p14:creationId xmlns:p14="http://schemas.microsoft.com/office/powerpoint/2010/main" val="3421909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06D14-CA6B-5FF0-BA9B-9CA42201BE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6371F1-8FB8-2D36-1CF3-9859671B649B}"/>
              </a:ext>
            </a:extLst>
          </p:cNvPr>
          <p:cNvSpPr>
            <a:spLocks noGrp="1"/>
          </p:cNvSpPr>
          <p:nvPr>
            <p:ph type="title"/>
          </p:nvPr>
        </p:nvSpPr>
        <p:spPr/>
        <p:txBody>
          <a:bodyPr/>
          <a:lstStyle/>
          <a:p>
            <a:pPr algn="ctr"/>
            <a:r>
              <a:rPr lang="en-US" dirty="0"/>
              <a:t>Workshop Overview</a:t>
            </a:r>
          </a:p>
        </p:txBody>
      </p:sp>
      <p:sp>
        <p:nvSpPr>
          <p:cNvPr id="5" name="Slide Number Placeholder 4">
            <a:extLst>
              <a:ext uri="{FF2B5EF4-FFF2-40B4-BE49-F238E27FC236}">
                <a16:creationId xmlns:a16="http://schemas.microsoft.com/office/drawing/2014/main" id="{CDFF47A9-BA08-7B26-7516-20FE198F344C}"/>
              </a:ext>
            </a:extLst>
          </p:cNvPr>
          <p:cNvSpPr>
            <a:spLocks noGrp="1"/>
          </p:cNvSpPr>
          <p:nvPr>
            <p:ph type="sldNum" sz="quarter" idx="12"/>
          </p:nvPr>
        </p:nvSpPr>
        <p:spPr/>
        <p:txBody>
          <a:bodyPr/>
          <a:lstStyle/>
          <a:p>
            <a:fld id="{F606742C-631A-CB4E-A490-45C4369C55E7}" type="slidenum">
              <a:rPr lang="en-US" smtClean="0"/>
              <a:t>52</a:t>
            </a:fld>
            <a:endParaRPr lang="en-US"/>
          </a:p>
        </p:txBody>
      </p:sp>
      <p:sp>
        <p:nvSpPr>
          <p:cNvPr id="8" name="Content Placeholder 2">
            <a:extLst>
              <a:ext uri="{FF2B5EF4-FFF2-40B4-BE49-F238E27FC236}">
                <a16:creationId xmlns:a16="http://schemas.microsoft.com/office/drawing/2014/main" id="{3D248C21-DB2A-7D69-0DEC-9A0E7259D741}"/>
              </a:ext>
            </a:extLst>
          </p:cNvPr>
          <p:cNvSpPr>
            <a:spLocks noGrp="1"/>
          </p:cNvSpPr>
          <p:nvPr>
            <p:ph idx="1"/>
          </p:nvPr>
        </p:nvSpPr>
        <p:spPr>
          <a:xfrm>
            <a:off x="838200" y="1825625"/>
            <a:ext cx="10515600" cy="4351338"/>
          </a:xfrm>
        </p:spPr>
        <p:txBody>
          <a:bodyPr>
            <a:normAutofit fontScale="92500" lnSpcReduction="20000"/>
          </a:bodyPr>
          <a:lstStyle/>
          <a:p>
            <a:pPr marL="514350" indent="-514350">
              <a:buFont typeface="+mj-lt"/>
              <a:buAutoNum type="arabicPeriod"/>
            </a:pPr>
            <a:r>
              <a:rPr lang="en-US" dirty="0"/>
              <a:t>What is the SCC?</a:t>
            </a:r>
          </a:p>
          <a:p>
            <a:pPr marL="514350" indent="-514350">
              <a:buFont typeface="+mj-lt"/>
              <a:buAutoNum type="arabicPeriod"/>
            </a:pPr>
            <a:r>
              <a:rPr lang="en-US" dirty="0"/>
              <a:t>How does the SCC work? </a:t>
            </a:r>
          </a:p>
          <a:p>
            <a:pPr marL="514350" indent="-514350">
              <a:buFont typeface="+mj-lt"/>
              <a:buAutoNum type="arabicPeriod"/>
            </a:pPr>
            <a:r>
              <a:rPr lang="en-US" dirty="0"/>
              <a:t>Why the SCC?</a:t>
            </a:r>
          </a:p>
          <a:p>
            <a:pPr marL="514350" indent="-514350">
              <a:buFont typeface="+mj-lt"/>
              <a:buAutoNum type="arabicPeriod"/>
            </a:pPr>
            <a:r>
              <a:rPr lang="en-US" dirty="0"/>
              <a:t>Connecting to the SCC</a:t>
            </a:r>
          </a:p>
          <a:p>
            <a:pPr marL="514350" indent="-514350">
              <a:buFont typeface="+mj-lt"/>
              <a:buAutoNum type="arabicPeriod"/>
            </a:pPr>
            <a:r>
              <a:rPr lang="en-US" dirty="0"/>
              <a:t>The Linux command line</a:t>
            </a:r>
          </a:p>
          <a:p>
            <a:pPr marL="514350" indent="-514350">
              <a:buFont typeface="+mj-lt"/>
              <a:buAutoNum type="arabicPeriod"/>
            </a:pPr>
            <a:r>
              <a:rPr lang="en-US" dirty="0"/>
              <a:t>The Linux directory hierarchy and navigation</a:t>
            </a:r>
          </a:p>
          <a:p>
            <a:pPr marL="514350" indent="-514350">
              <a:buFont typeface="+mj-lt"/>
              <a:buAutoNum type="arabicPeriod"/>
            </a:pPr>
            <a:r>
              <a:rPr lang="en-US" dirty="0"/>
              <a:t>Copying files</a:t>
            </a:r>
          </a:p>
          <a:p>
            <a:pPr marL="514350" indent="-514350">
              <a:buFont typeface="+mj-lt"/>
              <a:buAutoNum type="arabicPeriod"/>
            </a:pPr>
            <a:r>
              <a:rPr lang="en-US" dirty="0"/>
              <a:t>Unzipping files</a:t>
            </a:r>
          </a:p>
          <a:p>
            <a:pPr marL="514350" indent="-514350">
              <a:buFont typeface="+mj-lt"/>
              <a:buAutoNum type="arabicPeriod"/>
            </a:pPr>
            <a:r>
              <a:rPr lang="en-US" dirty="0"/>
              <a:t>Viewing raw MRI data with </a:t>
            </a:r>
            <a:r>
              <a:rPr lang="en-US" i="1" dirty="0" err="1"/>
              <a:t>fsleyes</a:t>
            </a:r>
            <a:endParaRPr lang="en-US" i="1" dirty="0"/>
          </a:p>
          <a:p>
            <a:pPr marL="514350" indent="-514350">
              <a:buFont typeface="+mj-lt"/>
              <a:buAutoNum type="arabicPeriod"/>
            </a:pPr>
            <a:r>
              <a:rPr lang="en-US" dirty="0"/>
              <a:t>Preprocessing your MRI data with </a:t>
            </a:r>
            <a:r>
              <a:rPr lang="en-US" i="1" dirty="0" err="1"/>
              <a:t>fmriprep</a:t>
            </a:r>
            <a:endParaRPr lang="en-US" i="1" dirty="0"/>
          </a:p>
        </p:txBody>
      </p:sp>
      <p:sp>
        <p:nvSpPr>
          <p:cNvPr id="4" name="Rectangle 3">
            <a:extLst>
              <a:ext uri="{FF2B5EF4-FFF2-40B4-BE49-F238E27FC236}">
                <a16:creationId xmlns:a16="http://schemas.microsoft.com/office/drawing/2014/main" id="{31DA19C1-E700-E7DE-2802-B13597365FCD}"/>
              </a:ext>
            </a:extLst>
          </p:cNvPr>
          <p:cNvSpPr/>
          <p:nvPr/>
        </p:nvSpPr>
        <p:spPr>
          <a:xfrm>
            <a:off x="566057" y="4976261"/>
            <a:ext cx="7785463" cy="1049153"/>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77192AE-1F19-00D3-D5FD-3D3F9562E952}"/>
              </a:ext>
            </a:extLst>
          </p:cNvPr>
          <p:cNvSpPr/>
          <p:nvPr/>
        </p:nvSpPr>
        <p:spPr>
          <a:xfrm>
            <a:off x="566057" y="1240053"/>
            <a:ext cx="7785463" cy="3399324"/>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355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0A3AB-C051-AB17-9C8F-DCD50D233C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4736FD-BB6C-503C-76E0-F468C5DF1E68}"/>
              </a:ext>
            </a:extLst>
          </p:cNvPr>
          <p:cNvSpPr>
            <a:spLocks noGrp="1"/>
          </p:cNvSpPr>
          <p:nvPr>
            <p:ph type="title"/>
          </p:nvPr>
        </p:nvSpPr>
        <p:spPr/>
        <p:txBody>
          <a:bodyPr/>
          <a:lstStyle/>
          <a:p>
            <a:r>
              <a:rPr lang="en-US" dirty="0"/>
              <a:t>Linux Basics – tar</a:t>
            </a:r>
          </a:p>
        </p:txBody>
      </p:sp>
      <p:sp>
        <p:nvSpPr>
          <p:cNvPr id="4" name="Slide Number Placeholder 3">
            <a:extLst>
              <a:ext uri="{FF2B5EF4-FFF2-40B4-BE49-F238E27FC236}">
                <a16:creationId xmlns:a16="http://schemas.microsoft.com/office/drawing/2014/main" id="{F69CA581-ED54-9CF3-3924-F8CA46F95749}"/>
              </a:ext>
            </a:extLst>
          </p:cNvPr>
          <p:cNvSpPr>
            <a:spLocks noGrp="1"/>
          </p:cNvSpPr>
          <p:nvPr>
            <p:ph type="sldNum" sz="quarter" idx="12"/>
          </p:nvPr>
        </p:nvSpPr>
        <p:spPr/>
        <p:txBody>
          <a:bodyPr/>
          <a:lstStyle/>
          <a:p>
            <a:fld id="{F606742C-631A-CB4E-A490-45C4369C55E7}" type="slidenum">
              <a:rPr lang="en-US" smtClean="0"/>
              <a:t>53</a:t>
            </a:fld>
            <a:endParaRPr lang="en-US"/>
          </a:p>
        </p:txBody>
      </p:sp>
      <p:sp>
        <p:nvSpPr>
          <p:cNvPr id="3" name="Content Placeholder 2">
            <a:extLst>
              <a:ext uri="{FF2B5EF4-FFF2-40B4-BE49-F238E27FC236}">
                <a16:creationId xmlns:a16="http://schemas.microsoft.com/office/drawing/2014/main" id="{DE1B3C1D-41D1-DB9D-A945-15A4118DA4A2}"/>
              </a:ext>
            </a:extLst>
          </p:cNvPr>
          <p:cNvSpPr>
            <a:spLocks noGrp="1"/>
          </p:cNvSpPr>
          <p:nvPr>
            <p:ph idx="1"/>
          </p:nvPr>
        </p:nvSpPr>
        <p:spPr>
          <a:xfrm>
            <a:off x="838200" y="5784649"/>
            <a:ext cx="10124975" cy="936826"/>
          </a:xfrm>
        </p:spPr>
        <p:txBody>
          <a:bodyPr>
            <a:normAutofit/>
          </a:bodyPr>
          <a:lstStyle/>
          <a:p>
            <a:pPr marL="0" indent="0">
              <a:buNone/>
            </a:pPr>
            <a:r>
              <a:rPr lang="en-US" dirty="0"/>
              <a:t>The file that you just copied is called a tar ball. It is a zip archive that contains a bunch of files and directories within it.</a:t>
            </a:r>
          </a:p>
        </p:txBody>
      </p:sp>
      <p:pic>
        <p:nvPicPr>
          <p:cNvPr id="5" name="Picture 4">
            <a:extLst>
              <a:ext uri="{FF2B5EF4-FFF2-40B4-BE49-F238E27FC236}">
                <a16:creationId xmlns:a16="http://schemas.microsoft.com/office/drawing/2014/main" id="{80731093-3352-0546-0328-E1975141C087}"/>
              </a:ext>
            </a:extLst>
          </p:cNvPr>
          <p:cNvPicPr>
            <a:picLocks noChangeAspect="1"/>
          </p:cNvPicPr>
          <p:nvPr/>
        </p:nvPicPr>
        <p:blipFill>
          <a:blip r:embed="rId2"/>
          <a:stretch>
            <a:fillRect/>
          </a:stretch>
        </p:blipFill>
        <p:spPr>
          <a:xfrm>
            <a:off x="2014487" y="1646794"/>
            <a:ext cx="7772400" cy="3564412"/>
          </a:xfrm>
          <a:prstGeom prst="rect">
            <a:avLst/>
          </a:prstGeom>
        </p:spPr>
      </p:pic>
    </p:spTree>
    <p:extLst>
      <p:ext uri="{BB962C8B-B14F-4D97-AF65-F5344CB8AC3E}">
        <p14:creationId xmlns:p14="http://schemas.microsoft.com/office/powerpoint/2010/main" val="30514259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C481F-E1C8-6B13-5D61-B14B257B7C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76B6A4-576E-8A23-886E-F57B5993B447}"/>
              </a:ext>
            </a:extLst>
          </p:cNvPr>
          <p:cNvSpPr>
            <a:spLocks noGrp="1"/>
          </p:cNvSpPr>
          <p:nvPr>
            <p:ph type="title"/>
          </p:nvPr>
        </p:nvSpPr>
        <p:spPr/>
        <p:txBody>
          <a:bodyPr/>
          <a:lstStyle/>
          <a:p>
            <a:r>
              <a:rPr lang="en-US"/>
              <a:t>Linux Basics – tar</a:t>
            </a:r>
            <a:endParaRPr lang="en-US" dirty="0"/>
          </a:p>
        </p:txBody>
      </p:sp>
      <p:sp>
        <p:nvSpPr>
          <p:cNvPr id="4" name="Slide Number Placeholder 3">
            <a:extLst>
              <a:ext uri="{FF2B5EF4-FFF2-40B4-BE49-F238E27FC236}">
                <a16:creationId xmlns:a16="http://schemas.microsoft.com/office/drawing/2014/main" id="{80EE82BE-8784-2A78-B10D-51248586F91F}"/>
              </a:ext>
            </a:extLst>
          </p:cNvPr>
          <p:cNvSpPr>
            <a:spLocks noGrp="1"/>
          </p:cNvSpPr>
          <p:nvPr>
            <p:ph type="sldNum" sz="quarter" idx="12"/>
          </p:nvPr>
        </p:nvSpPr>
        <p:spPr/>
        <p:txBody>
          <a:bodyPr/>
          <a:lstStyle/>
          <a:p>
            <a:fld id="{F606742C-631A-CB4E-A490-45C4369C55E7}" type="slidenum">
              <a:rPr lang="en-US" smtClean="0"/>
              <a:t>54</a:t>
            </a:fld>
            <a:endParaRPr lang="en-US"/>
          </a:p>
        </p:txBody>
      </p:sp>
      <p:sp>
        <p:nvSpPr>
          <p:cNvPr id="3" name="Content Placeholder 2">
            <a:extLst>
              <a:ext uri="{FF2B5EF4-FFF2-40B4-BE49-F238E27FC236}">
                <a16:creationId xmlns:a16="http://schemas.microsoft.com/office/drawing/2014/main" id="{CDF0D317-FFE4-9CCB-13F2-553CFED9C13F}"/>
              </a:ext>
            </a:extLst>
          </p:cNvPr>
          <p:cNvSpPr>
            <a:spLocks noGrp="1"/>
          </p:cNvSpPr>
          <p:nvPr>
            <p:ph idx="1"/>
          </p:nvPr>
        </p:nvSpPr>
        <p:spPr>
          <a:xfrm>
            <a:off x="838200" y="5784649"/>
            <a:ext cx="10124975" cy="936826"/>
          </a:xfrm>
        </p:spPr>
        <p:txBody>
          <a:bodyPr>
            <a:normAutofit/>
          </a:bodyPr>
          <a:lstStyle/>
          <a:p>
            <a:pPr marL="0" indent="0">
              <a:buNone/>
            </a:pPr>
            <a:r>
              <a:rPr lang="en-US"/>
              <a:t>To see these files/directories, we need to “untar” this file. You can do that using the “tar” command as you see here.</a:t>
            </a:r>
            <a:endParaRPr lang="en-US" dirty="0"/>
          </a:p>
        </p:txBody>
      </p:sp>
      <p:pic>
        <p:nvPicPr>
          <p:cNvPr id="7" name="Picture 6">
            <a:extLst>
              <a:ext uri="{FF2B5EF4-FFF2-40B4-BE49-F238E27FC236}">
                <a16:creationId xmlns:a16="http://schemas.microsoft.com/office/drawing/2014/main" id="{572F86EC-1BFE-1C79-3B22-67192641ACA7}"/>
              </a:ext>
            </a:extLst>
          </p:cNvPr>
          <p:cNvPicPr>
            <a:picLocks noChangeAspect="1"/>
          </p:cNvPicPr>
          <p:nvPr/>
        </p:nvPicPr>
        <p:blipFill>
          <a:blip r:embed="rId2"/>
          <a:stretch>
            <a:fillRect/>
          </a:stretch>
        </p:blipFill>
        <p:spPr>
          <a:xfrm>
            <a:off x="2014487" y="1646794"/>
            <a:ext cx="7772400" cy="3564412"/>
          </a:xfrm>
          <a:prstGeom prst="rect">
            <a:avLst/>
          </a:prstGeom>
        </p:spPr>
      </p:pic>
    </p:spTree>
    <p:extLst>
      <p:ext uri="{BB962C8B-B14F-4D97-AF65-F5344CB8AC3E}">
        <p14:creationId xmlns:p14="http://schemas.microsoft.com/office/powerpoint/2010/main" val="2776669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F0B22-E9D1-A38D-AD6B-AB3CF65106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724126-CCB3-DB2C-FD4A-0CA6DDBF3AAA}"/>
              </a:ext>
            </a:extLst>
          </p:cNvPr>
          <p:cNvSpPr>
            <a:spLocks noGrp="1"/>
          </p:cNvSpPr>
          <p:nvPr>
            <p:ph type="title"/>
          </p:nvPr>
        </p:nvSpPr>
        <p:spPr/>
        <p:txBody>
          <a:bodyPr/>
          <a:lstStyle/>
          <a:p>
            <a:r>
              <a:rPr lang="en-US" dirty="0"/>
              <a:t>Linux Basics – tar</a:t>
            </a:r>
          </a:p>
        </p:txBody>
      </p:sp>
      <p:sp>
        <p:nvSpPr>
          <p:cNvPr id="4" name="Slide Number Placeholder 3">
            <a:extLst>
              <a:ext uri="{FF2B5EF4-FFF2-40B4-BE49-F238E27FC236}">
                <a16:creationId xmlns:a16="http://schemas.microsoft.com/office/drawing/2014/main" id="{0320A310-C5E6-AA34-3CD7-600AD81D7DF3}"/>
              </a:ext>
            </a:extLst>
          </p:cNvPr>
          <p:cNvSpPr>
            <a:spLocks noGrp="1"/>
          </p:cNvSpPr>
          <p:nvPr>
            <p:ph type="sldNum" sz="quarter" idx="12"/>
          </p:nvPr>
        </p:nvSpPr>
        <p:spPr/>
        <p:txBody>
          <a:bodyPr/>
          <a:lstStyle/>
          <a:p>
            <a:fld id="{F606742C-631A-CB4E-A490-45C4369C55E7}" type="slidenum">
              <a:rPr lang="en-US" smtClean="0"/>
              <a:t>55</a:t>
            </a:fld>
            <a:endParaRPr lang="en-US"/>
          </a:p>
        </p:txBody>
      </p:sp>
      <p:sp>
        <p:nvSpPr>
          <p:cNvPr id="3" name="Content Placeholder 2">
            <a:extLst>
              <a:ext uri="{FF2B5EF4-FFF2-40B4-BE49-F238E27FC236}">
                <a16:creationId xmlns:a16="http://schemas.microsoft.com/office/drawing/2014/main" id="{0CFB491B-630E-C598-E299-B5DFE5CE33B5}"/>
              </a:ext>
            </a:extLst>
          </p:cNvPr>
          <p:cNvSpPr>
            <a:spLocks noGrp="1"/>
          </p:cNvSpPr>
          <p:nvPr>
            <p:ph idx="1"/>
          </p:nvPr>
        </p:nvSpPr>
        <p:spPr>
          <a:xfrm>
            <a:off x="838200" y="5784649"/>
            <a:ext cx="10124975" cy="936826"/>
          </a:xfrm>
        </p:spPr>
        <p:txBody>
          <a:bodyPr>
            <a:normAutofit fontScale="85000" lnSpcReduction="10000"/>
          </a:bodyPr>
          <a:lstStyle/>
          <a:p>
            <a:pPr marL="0" indent="0">
              <a:buNone/>
            </a:pPr>
            <a:r>
              <a:rPr lang="en-US" b="1" dirty="0"/>
              <a:t>EXERCISE</a:t>
            </a:r>
            <a:r>
              <a:rPr lang="en-US" dirty="0"/>
              <a:t>: unpack the </a:t>
            </a:r>
            <a:r>
              <a:rPr lang="en-US" dirty="0" err="1"/>
              <a:t>fmriprep</a:t>
            </a:r>
            <a:r>
              <a:rPr lang="en-US" dirty="0"/>
              <a:t> </a:t>
            </a:r>
            <a:r>
              <a:rPr lang="en-US" dirty="0" err="1"/>
              <a:t>tarball</a:t>
            </a:r>
            <a:r>
              <a:rPr lang="en-US" dirty="0"/>
              <a:t> using the tar command. Inspect the resulting files/directories using the “cd” and “ls” commands.</a:t>
            </a:r>
          </a:p>
        </p:txBody>
      </p:sp>
      <p:pic>
        <p:nvPicPr>
          <p:cNvPr id="5" name="Picture 4" descr="A computer screen with a black background&#10;&#10;AI-generated content may be incorrect.">
            <a:extLst>
              <a:ext uri="{FF2B5EF4-FFF2-40B4-BE49-F238E27FC236}">
                <a16:creationId xmlns:a16="http://schemas.microsoft.com/office/drawing/2014/main" id="{E3C290B4-603B-2AB8-D256-C0C87A05753A}"/>
              </a:ext>
            </a:extLst>
          </p:cNvPr>
          <p:cNvPicPr>
            <a:picLocks noChangeAspect="1"/>
          </p:cNvPicPr>
          <p:nvPr/>
        </p:nvPicPr>
        <p:blipFill>
          <a:blip r:embed="rId2"/>
          <a:stretch>
            <a:fillRect/>
          </a:stretch>
        </p:blipFill>
        <p:spPr>
          <a:xfrm>
            <a:off x="1797515" y="1776468"/>
            <a:ext cx="8357137" cy="3492966"/>
          </a:xfrm>
          <a:prstGeom prst="rect">
            <a:avLst/>
          </a:prstGeom>
        </p:spPr>
      </p:pic>
    </p:spTree>
    <p:extLst>
      <p:ext uri="{BB962C8B-B14F-4D97-AF65-F5344CB8AC3E}">
        <p14:creationId xmlns:p14="http://schemas.microsoft.com/office/powerpoint/2010/main" val="11326046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7A287-3D23-8E3C-8833-E3EF568EAC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459A36-7287-9516-DE32-5BDA186D865A}"/>
              </a:ext>
            </a:extLst>
          </p:cNvPr>
          <p:cNvSpPr>
            <a:spLocks noGrp="1"/>
          </p:cNvSpPr>
          <p:nvPr>
            <p:ph type="title"/>
          </p:nvPr>
        </p:nvSpPr>
        <p:spPr/>
        <p:txBody>
          <a:bodyPr/>
          <a:lstStyle/>
          <a:p>
            <a:pPr algn="ctr"/>
            <a:r>
              <a:rPr lang="en-US" dirty="0"/>
              <a:t>Workshop Overview</a:t>
            </a:r>
          </a:p>
        </p:txBody>
      </p:sp>
      <p:sp>
        <p:nvSpPr>
          <p:cNvPr id="5" name="Slide Number Placeholder 4">
            <a:extLst>
              <a:ext uri="{FF2B5EF4-FFF2-40B4-BE49-F238E27FC236}">
                <a16:creationId xmlns:a16="http://schemas.microsoft.com/office/drawing/2014/main" id="{075EE468-C557-785A-954B-500EA0253E47}"/>
              </a:ext>
            </a:extLst>
          </p:cNvPr>
          <p:cNvSpPr>
            <a:spLocks noGrp="1"/>
          </p:cNvSpPr>
          <p:nvPr>
            <p:ph type="sldNum" sz="quarter" idx="12"/>
          </p:nvPr>
        </p:nvSpPr>
        <p:spPr/>
        <p:txBody>
          <a:bodyPr/>
          <a:lstStyle/>
          <a:p>
            <a:fld id="{F606742C-631A-CB4E-A490-45C4369C55E7}" type="slidenum">
              <a:rPr lang="en-US" smtClean="0"/>
              <a:t>56</a:t>
            </a:fld>
            <a:endParaRPr lang="en-US"/>
          </a:p>
        </p:txBody>
      </p:sp>
      <p:sp>
        <p:nvSpPr>
          <p:cNvPr id="8" name="Content Placeholder 2">
            <a:extLst>
              <a:ext uri="{FF2B5EF4-FFF2-40B4-BE49-F238E27FC236}">
                <a16:creationId xmlns:a16="http://schemas.microsoft.com/office/drawing/2014/main" id="{E320064A-3BBD-7A88-442D-E749B2276950}"/>
              </a:ext>
            </a:extLst>
          </p:cNvPr>
          <p:cNvSpPr>
            <a:spLocks noGrp="1"/>
          </p:cNvSpPr>
          <p:nvPr>
            <p:ph idx="1"/>
          </p:nvPr>
        </p:nvSpPr>
        <p:spPr>
          <a:xfrm>
            <a:off x="838200" y="1825625"/>
            <a:ext cx="10515600" cy="4351338"/>
          </a:xfrm>
        </p:spPr>
        <p:txBody>
          <a:bodyPr>
            <a:normAutofit fontScale="92500" lnSpcReduction="20000"/>
          </a:bodyPr>
          <a:lstStyle/>
          <a:p>
            <a:pPr marL="514350" indent="-514350">
              <a:buFont typeface="+mj-lt"/>
              <a:buAutoNum type="arabicPeriod"/>
            </a:pPr>
            <a:r>
              <a:rPr lang="en-US" dirty="0"/>
              <a:t>What is the SCC?</a:t>
            </a:r>
          </a:p>
          <a:p>
            <a:pPr marL="514350" indent="-514350">
              <a:buFont typeface="+mj-lt"/>
              <a:buAutoNum type="arabicPeriod"/>
            </a:pPr>
            <a:r>
              <a:rPr lang="en-US" dirty="0"/>
              <a:t>How does the SCC work? </a:t>
            </a:r>
          </a:p>
          <a:p>
            <a:pPr marL="514350" indent="-514350">
              <a:buFont typeface="+mj-lt"/>
              <a:buAutoNum type="arabicPeriod"/>
            </a:pPr>
            <a:r>
              <a:rPr lang="en-US" dirty="0"/>
              <a:t>Why the SCC?</a:t>
            </a:r>
          </a:p>
          <a:p>
            <a:pPr marL="514350" indent="-514350">
              <a:buFont typeface="+mj-lt"/>
              <a:buAutoNum type="arabicPeriod"/>
            </a:pPr>
            <a:r>
              <a:rPr lang="en-US" dirty="0"/>
              <a:t>Connecting to the SCC</a:t>
            </a:r>
          </a:p>
          <a:p>
            <a:pPr marL="514350" indent="-514350">
              <a:buFont typeface="+mj-lt"/>
              <a:buAutoNum type="arabicPeriod"/>
            </a:pPr>
            <a:r>
              <a:rPr lang="en-US" dirty="0"/>
              <a:t>The Linux command line</a:t>
            </a:r>
          </a:p>
          <a:p>
            <a:pPr marL="514350" indent="-514350">
              <a:buFont typeface="+mj-lt"/>
              <a:buAutoNum type="arabicPeriod"/>
            </a:pPr>
            <a:r>
              <a:rPr lang="en-US" dirty="0"/>
              <a:t>The Linux directory hierarchy and navigation</a:t>
            </a:r>
          </a:p>
          <a:p>
            <a:pPr marL="514350" indent="-514350">
              <a:buFont typeface="+mj-lt"/>
              <a:buAutoNum type="arabicPeriod"/>
            </a:pPr>
            <a:r>
              <a:rPr lang="en-US" dirty="0"/>
              <a:t>Copying files</a:t>
            </a:r>
          </a:p>
          <a:p>
            <a:pPr marL="514350" indent="-514350">
              <a:buFont typeface="+mj-lt"/>
              <a:buAutoNum type="arabicPeriod"/>
            </a:pPr>
            <a:r>
              <a:rPr lang="en-US" dirty="0"/>
              <a:t>Unzipping files</a:t>
            </a:r>
          </a:p>
          <a:p>
            <a:pPr marL="514350" indent="-514350">
              <a:buFont typeface="+mj-lt"/>
              <a:buAutoNum type="arabicPeriod"/>
            </a:pPr>
            <a:r>
              <a:rPr lang="en-US" dirty="0"/>
              <a:t>Viewing raw MRI data with </a:t>
            </a:r>
            <a:r>
              <a:rPr lang="en-US" i="1" dirty="0" err="1"/>
              <a:t>fsleyes</a:t>
            </a:r>
            <a:endParaRPr lang="en-US" i="1" dirty="0"/>
          </a:p>
          <a:p>
            <a:pPr marL="514350" indent="-514350">
              <a:buFont typeface="+mj-lt"/>
              <a:buAutoNum type="arabicPeriod"/>
            </a:pPr>
            <a:r>
              <a:rPr lang="en-US" dirty="0"/>
              <a:t>Preprocessing your MRI data with </a:t>
            </a:r>
            <a:r>
              <a:rPr lang="en-US" i="1" dirty="0" err="1"/>
              <a:t>fmriprep</a:t>
            </a:r>
            <a:endParaRPr lang="en-US" i="1" dirty="0"/>
          </a:p>
        </p:txBody>
      </p:sp>
      <p:sp>
        <p:nvSpPr>
          <p:cNvPr id="4" name="Rectangle 3">
            <a:extLst>
              <a:ext uri="{FF2B5EF4-FFF2-40B4-BE49-F238E27FC236}">
                <a16:creationId xmlns:a16="http://schemas.microsoft.com/office/drawing/2014/main" id="{69631553-A846-0EFA-1486-B8CE994BD9CC}"/>
              </a:ext>
            </a:extLst>
          </p:cNvPr>
          <p:cNvSpPr/>
          <p:nvPr/>
        </p:nvSpPr>
        <p:spPr>
          <a:xfrm>
            <a:off x="566056" y="5486400"/>
            <a:ext cx="7785463" cy="1006475"/>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0BFA3DC-A09B-BBDD-2EE2-822AB7C2860B}"/>
              </a:ext>
            </a:extLst>
          </p:cNvPr>
          <p:cNvSpPr/>
          <p:nvPr/>
        </p:nvSpPr>
        <p:spPr>
          <a:xfrm>
            <a:off x="566057" y="1240053"/>
            <a:ext cx="7785463" cy="3774710"/>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418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E2940-858A-E601-241D-5FA9A6C592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CCA353-1C22-A31A-EBA3-7C575E01FD4D}"/>
              </a:ext>
            </a:extLst>
          </p:cNvPr>
          <p:cNvSpPr>
            <a:spLocks noGrp="1"/>
          </p:cNvSpPr>
          <p:nvPr>
            <p:ph type="title"/>
          </p:nvPr>
        </p:nvSpPr>
        <p:spPr/>
        <p:txBody>
          <a:bodyPr/>
          <a:lstStyle/>
          <a:p>
            <a:r>
              <a:rPr lang="en-US" dirty="0"/>
              <a:t>Load software using module load</a:t>
            </a:r>
          </a:p>
        </p:txBody>
      </p:sp>
      <p:sp>
        <p:nvSpPr>
          <p:cNvPr id="4" name="Slide Number Placeholder 3">
            <a:extLst>
              <a:ext uri="{FF2B5EF4-FFF2-40B4-BE49-F238E27FC236}">
                <a16:creationId xmlns:a16="http://schemas.microsoft.com/office/drawing/2014/main" id="{8EADCD1E-DDE7-3860-6942-095EEF275E68}"/>
              </a:ext>
            </a:extLst>
          </p:cNvPr>
          <p:cNvSpPr>
            <a:spLocks noGrp="1"/>
          </p:cNvSpPr>
          <p:nvPr>
            <p:ph type="sldNum" sz="quarter" idx="12"/>
          </p:nvPr>
        </p:nvSpPr>
        <p:spPr/>
        <p:txBody>
          <a:bodyPr/>
          <a:lstStyle/>
          <a:p>
            <a:fld id="{F606742C-631A-CB4E-A490-45C4369C55E7}" type="slidenum">
              <a:rPr lang="en-US" smtClean="0"/>
              <a:t>57</a:t>
            </a:fld>
            <a:endParaRPr lang="en-US"/>
          </a:p>
        </p:txBody>
      </p:sp>
      <p:sp>
        <p:nvSpPr>
          <p:cNvPr id="3" name="Content Placeholder 2">
            <a:extLst>
              <a:ext uri="{FF2B5EF4-FFF2-40B4-BE49-F238E27FC236}">
                <a16:creationId xmlns:a16="http://schemas.microsoft.com/office/drawing/2014/main" id="{11EE4A76-F391-11E8-69B2-F27EDB298B77}"/>
              </a:ext>
            </a:extLst>
          </p:cNvPr>
          <p:cNvSpPr>
            <a:spLocks noGrp="1"/>
          </p:cNvSpPr>
          <p:nvPr>
            <p:ph idx="1"/>
          </p:nvPr>
        </p:nvSpPr>
        <p:spPr>
          <a:xfrm>
            <a:off x="838200" y="5784649"/>
            <a:ext cx="10124975" cy="936826"/>
          </a:xfrm>
        </p:spPr>
        <p:txBody>
          <a:bodyPr>
            <a:normAutofit fontScale="92500"/>
          </a:bodyPr>
          <a:lstStyle/>
          <a:p>
            <a:pPr marL="0" indent="0">
              <a:buNone/>
            </a:pPr>
            <a:r>
              <a:rPr lang="en-US" dirty="0"/>
              <a:t>Let’s examine the raw example data by loading the software package </a:t>
            </a:r>
            <a:r>
              <a:rPr lang="en-US" dirty="0" err="1"/>
              <a:t>fsl</a:t>
            </a:r>
            <a:r>
              <a:rPr lang="en-US" dirty="0"/>
              <a:t>. To load software on the SCC, use the “module load” command.</a:t>
            </a:r>
          </a:p>
        </p:txBody>
      </p:sp>
      <p:pic>
        <p:nvPicPr>
          <p:cNvPr id="7" name="Picture 6" descr="A screenshot of a computer&#10;&#10;AI-generated content may be incorrect.">
            <a:extLst>
              <a:ext uri="{FF2B5EF4-FFF2-40B4-BE49-F238E27FC236}">
                <a16:creationId xmlns:a16="http://schemas.microsoft.com/office/drawing/2014/main" id="{B4E1C626-922F-C17D-D3C5-F11C1E0CAEAB}"/>
              </a:ext>
            </a:extLst>
          </p:cNvPr>
          <p:cNvPicPr>
            <a:picLocks noChangeAspect="1"/>
          </p:cNvPicPr>
          <p:nvPr/>
        </p:nvPicPr>
        <p:blipFill>
          <a:blip r:embed="rId2"/>
          <a:stretch>
            <a:fillRect/>
          </a:stretch>
        </p:blipFill>
        <p:spPr>
          <a:xfrm>
            <a:off x="2014487" y="1646794"/>
            <a:ext cx="7772400" cy="3564412"/>
          </a:xfrm>
          <a:prstGeom prst="rect">
            <a:avLst/>
          </a:prstGeom>
        </p:spPr>
      </p:pic>
    </p:spTree>
    <p:extLst>
      <p:ext uri="{BB962C8B-B14F-4D97-AF65-F5344CB8AC3E}">
        <p14:creationId xmlns:p14="http://schemas.microsoft.com/office/powerpoint/2010/main" val="29398078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4A127-56B2-800D-7024-15481B3690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94FB75-0DDB-0B54-2670-67C330B723D5}"/>
              </a:ext>
            </a:extLst>
          </p:cNvPr>
          <p:cNvSpPr>
            <a:spLocks noGrp="1"/>
          </p:cNvSpPr>
          <p:nvPr>
            <p:ph type="title"/>
          </p:nvPr>
        </p:nvSpPr>
        <p:spPr/>
        <p:txBody>
          <a:bodyPr/>
          <a:lstStyle/>
          <a:p>
            <a:r>
              <a:rPr lang="en-US" dirty="0"/>
              <a:t>Load software using module load</a:t>
            </a:r>
          </a:p>
        </p:txBody>
      </p:sp>
      <p:sp>
        <p:nvSpPr>
          <p:cNvPr id="4" name="Slide Number Placeholder 3">
            <a:extLst>
              <a:ext uri="{FF2B5EF4-FFF2-40B4-BE49-F238E27FC236}">
                <a16:creationId xmlns:a16="http://schemas.microsoft.com/office/drawing/2014/main" id="{34391992-7D05-121C-FCC7-0ABAA67B497A}"/>
              </a:ext>
            </a:extLst>
          </p:cNvPr>
          <p:cNvSpPr>
            <a:spLocks noGrp="1"/>
          </p:cNvSpPr>
          <p:nvPr>
            <p:ph type="sldNum" sz="quarter" idx="12"/>
          </p:nvPr>
        </p:nvSpPr>
        <p:spPr/>
        <p:txBody>
          <a:bodyPr/>
          <a:lstStyle/>
          <a:p>
            <a:fld id="{F606742C-631A-CB4E-A490-45C4369C55E7}" type="slidenum">
              <a:rPr lang="en-US" smtClean="0"/>
              <a:t>58</a:t>
            </a:fld>
            <a:endParaRPr lang="en-US"/>
          </a:p>
        </p:txBody>
      </p:sp>
      <p:sp>
        <p:nvSpPr>
          <p:cNvPr id="3" name="Content Placeholder 2">
            <a:extLst>
              <a:ext uri="{FF2B5EF4-FFF2-40B4-BE49-F238E27FC236}">
                <a16:creationId xmlns:a16="http://schemas.microsoft.com/office/drawing/2014/main" id="{1BB91E84-F327-4FEF-66DD-0B0611D4474F}"/>
              </a:ext>
            </a:extLst>
          </p:cNvPr>
          <p:cNvSpPr>
            <a:spLocks noGrp="1"/>
          </p:cNvSpPr>
          <p:nvPr>
            <p:ph idx="1"/>
          </p:nvPr>
        </p:nvSpPr>
        <p:spPr>
          <a:xfrm>
            <a:off x="838200" y="5784649"/>
            <a:ext cx="10124975" cy="936826"/>
          </a:xfrm>
        </p:spPr>
        <p:txBody>
          <a:bodyPr>
            <a:normAutofit fontScale="85000" lnSpcReduction="20000"/>
          </a:bodyPr>
          <a:lstStyle/>
          <a:p>
            <a:pPr marL="0" indent="0">
              <a:buNone/>
            </a:pPr>
            <a:r>
              <a:rPr lang="en-US" dirty="0"/>
              <a:t>Once you load </a:t>
            </a:r>
            <a:r>
              <a:rPr lang="en-US" dirty="0" err="1"/>
              <a:t>fsl</a:t>
            </a:r>
            <a:r>
              <a:rPr lang="en-US" dirty="0"/>
              <a:t>, you now have access to </a:t>
            </a:r>
            <a:r>
              <a:rPr lang="en-US" dirty="0" err="1"/>
              <a:t>fsl</a:t>
            </a:r>
            <a:r>
              <a:rPr lang="en-US" dirty="0"/>
              <a:t> commands. Use the command “</a:t>
            </a:r>
            <a:r>
              <a:rPr lang="en-US" dirty="0" err="1"/>
              <a:t>fsleyes</a:t>
            </a:r>
            <a:r>
              <a:rPr lang="en-US" dirty="0"/>
              <a:t>” with the path to an *.</a:t>
            </a:r>
            <a:r>
              <a:rPr lang="en-US" dirty="0" err="1"/>
              <a:t>nii.gz</a:t>
            </a:r>
            <a:r>
              <a:rPr lang="en-US" dirty="0"/>
              <a:t> image as the first input argument.</a:t>
            </a:r>
          </a:p>
        </p:txBody>
      </p:sp>
      <p:pic>
        <p:nvPicPr>
          <p:cNvPr id="7" name="Picture 6" descr="A screenshot of a computer&#10;&#10;AI-generated content may be incorrect.">
            <a:extLst>
              <a:ext uri="{FF2B5EF4-FFF2-40B4-BE49-F238E27FC236}">
                <a16:creationId xmlns:a16="http://schemas.microsoft.com/office/drawing/2014/main" id="{D2A6CD52-9A87-23BE-C3C4-AFB4F8670A83}"/>
              </a:ext>
            </a:extLst>
          </p:cNvPr>
          <p:cNvPicPr>
            <a:picLocks noChangeAspect="1"/>
          </p:cNvPicPr>
          <p:nvPr/>
        </p:nvPicPr>
        <p:blipFill>
          <a:blip r:embed="rId2"/>
          <a:stretch>
            <a:fillRect/>
          </a:stretch>
        </p:blipFill>
        <p:spPr>
          <a:xfrm>
            <a:off x="2014487" y="1646794"/>
            <a:ext cx="7772400" cy="3564412"/>
          </a:xfrm>
          <a:prstGeom prst="rect">
            <a:avLst/>
          </a:prstGeom>
        </p:spPr>
      </p:pic>
    </p:spTree>
    <p:extLst>
      <p:ext uri="{BB962C8B-B14F-4D97-AF65-F5344CB8AC3E}">
        <p14:creationId xmlns:p14="http://schemas.microsoft.com/office/powerpoint/2010/main" val="35548455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2B784-E922-C8EC-196D-83B67A0015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99278E-4373-F445-E846-1A7A66FA5970}"/>
              </a:ext>
            </a:extLst>
          </p:cNvPr>
          <p:cNvSpPr>
            <a:spLocks noGrp="1"/>
          </p:cNvSpPr>
          <p:nvPr>
            <p:ph type="title"/>
          </p:nvPr>
        </p:nvSpPr>
        <p:spPr/>
        <p:txBody>
          <a:bodyPr/>
          <a:lstStyle/>
          <a:p>
            <a:r>
              <a:rPr lang="en-US" dirty="0"/>
              <a:t>Load software using module load</a:t>
            </a:r>
          </a:p>
        </p:txBody>
      </p:sp>
      <p:sp>
        <p:nvSpPr>
          <p:cNvPr id="4" name="Slide Number Placeholder 3">
            <a:extLst>
              <a:ext uri="{FF2B5EF4-FFF2-40B4-BE49-F238E27FC236}">
                <a16:creationId xmlns:a16="http://schemas.microsoft.com/office/drawing/2014/main" id="{D8CFAAE9-E5E9-3AF9-1504-7AA16B3628D3}"/>
              </a:ext>
            </a:extLst>
          </p:cNvPr>
          <p:cNvSpPr>
            <a:spLocks noGrp="1"/>
          </p:cNvSpPr>
          <p:nvPr>
            <p:ph type="sldNum" sz="quarter" idx="12"/>
          </p:nvPr>
        </p:nvSpPr>
        <p:spPr/>
        <p:txBody>
          <a:bodyPr/>
          <a:lstStyle/>
          <a:p>
            <a:fld id="{F606742C-631A-CB4E-A490-45C4369C55E7}" type="slidenum">
              <a:rPr lang="en-US" smtClean="0"/>
              <a:t>59</a:t>
            </a:fld>
            <a:endParaRPr lang="en-US"/>
          </a:p>
        </p:txBody>
      </p:sp>
      <p:sp>
        <p:nvSpPr>
          <p:cNvPr id="3" name="Content Placeholder 2">
            <a:extLst>
              <a:ext uri="{FF2B5EF4-FFF2-40B4-BE49-F238E27FC236}">
                <a16:creationId xmlns:a16="http://schemas.microsoft.com/office/drawing/2014/main" id="{57C8AAA4-3CD8-8B0D-4077-43527A19F4F8}"/>
              </a:ext>
            </a:extLst>
          </p:cNvPr>
          <p:cNvSpPr>
            <a:spLocks noGrp="1"/>
          </p:cNvSpPr>
          <p:nvPr>
            <p:ph idx="1"/>
          </p:nvPr>
        </p:nvSpPr>
        <p:spPr>
          <a:xfrm>
            <a:off x="838200" y="5784649"/>
            <a:ext cx="10124975" cy="936826"/>
          </a:xfrm>
        </p:spPr>
        <p:txBody>
          <a:bodyPr>
            <a:normAutofit/>
          </a:bodyPr>
          <a:lstStyle/>
          <a:p>
            <a:pPr marL="0" indent="0">
              <a:buNone/>
            </a:pPr>
            <a:r>
              <a:rPr lang="en-US" dirty="0"/>
              <a:t>This will open the </a:t>
            </a:r>
            <a:r>
              <a:rPr lang="en-US" dirty="0" err="1"/>
              <a:t>fsleyes</a:t>
            </a:r>
            <a:r>
              <a:rPr lang="en-US" dirty="0"/>
              <a:t> user interface with the input scan. Play around and examine this scan.</a:t>
            </a:r>
          </a:p>
        </p:txBody>
      </p:sp>
      <p:pic>
        <p:nvPicPr>
          <p:cNvPr id="7" name="Picture 6" descr="A screenshot of a computer&#10;&#10;AI-generated content may be incorrect.">
            <a:extLst>
              <a:ext uri="{FF2B5EF4-FFF2-40B4-BE49-F238E27FC236}">
                <a16:creationId xmlns:a16="http://schemas.microsoft.com/office/drawing/2014/main" id="{E89FF13D-4BE6-02DB-7CF0-DD10F1200771}"/>
              </a:ext>
            </a:extLst>
          </p:cNvPr>
          <p:cNvPicPr>
            <a:picLocks noChangeAspect="1"/>
          </p:cNvPicPr>
          <p:nvPr/>
        </p:nvPicPr>
        <p:blipFill>
          <a:blip r:embed="rId2"/>
          <a:stretch>
            <a:fillRect/>
          </a:stretch>
        </p:blipFill>
        <p:spPr>
          <a:xfrm>
            <a:off x="2209800" y="1586975"/>
            <a:ext cx="7772400" cy="3911823"/>
          </a:xfrm>
          <a:prstGeom prst="rect">
            <a:avLst/>
          </a:prstGeom>
        </p:spPr>
      </p:pic>
    </p:spTree>
    <p:extLst>
      <p:ext uri="{BB962C8B-B14F-4D97-AF65-F5344CB8AC3E}">
        <p14:creationId xmlns:p14="http://schemas.microsoft.com/office/powerpoint/2010/main" val="1758299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CEDCE-0C76-3230-B8B5-41522ABC56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F24CBA-F40E-715E-0533-DD3A554A6F2C}"/>
              </a:ext>
            </a:extLst>
          </p:cNvPr>
          <p:cNvSpPr>
            <a:spLocks noGrp="1"/>
          </p:cNvSpPr>
          <p:nvPr>
            <p:ph type="title"/>
          </p:nvPr>
        </p:nvSpPr>
        <p:spPr/>
        <p:txBody>
          <a:bodyPr/>
          <a:lstStyle/>
          <a:p>
            <a:r>
              <a:rPr lang="en-US" dirty="0"/>
              <a:t>What is the SCC?</a:t>
            </a:r>
          </a:p>
        </p:txBody>
      </p:sp>
      <p:sp>
        <p:nvSpPr>
          <p:cNvPr id="15" name="Slide Number Placeholder 14">
            <a:extLst>
              <a:ext uri="{FF2B5EF4-FFF2-40B4-BE49-F238E27FC236}">
                <a16:creationId xmlns:a16="http://schemas.microsoft.com/office/drawing/2014/main" id="{4030DA5B-B401-B0FA-1A0A-78C44D87234A}"/>
              </a:ext>
            </a:extLst>
          </p:cNvPr>
          <p:cNvSpPr>
            <a:spLocks noGrp="1"/>
          </p:cNvSpPr>
          <p:nvPr>
            <p:ph type="sldNum" sz="quarter" idx="12"/>
          </p:nvPr>
        </p:nvSpPr>
        <p:spPr/>
        <p:txBody>
          <a:bodyPr/>
          <a:lstStyle/>
          <a:p>
            <a:fld id="{F606742C-631A-CB4E-A490-45C4369C55E7}" type="slidenum">
              <a:rPr lang="en-US" smtClean="0"/>
              <a:t>6</a:t>
            </a:fld>
            <a:endParaRPr lang="en-US"/>
          </a:p>
        </p:txBody>
      </p:sp>
      <p:pic>
        <p:nvPicPr>
          <p:cNvPr id="7" name="Picture 6" descr="A screenshot of a computer&#10;&#10;AI-generated content may be incorrect.">
            <a:extLst>
              <a:ext uri="{FF2B5EF4-FFF2-40B4-BE49-F238E27FC236}">
                <a16:creationId xmlns:a16="http://schemas.microsoft.com/office/drawing/2014/main" id="{3C41732E-DC41-293F-A580-55CB0C891D88}"/>
              </a:ext>
            </a:extLst>
          </p:cNvPr>
          <p:cNvPicPr>
            <a:picLocks noChangeAspect="1"/>
          </p:cNvPicPr>
          <p:nvPr/>
        </p:nvPicPr>
        <p:blipFill>
          <a:blip r:embed="rId3"/>
          <a:stretch>
            <a:fillRect/>
          </a:stretch>
        </p:blipFill>
        <p:spPr>
          <a:xfrm>
            <a:off x="1315082" y="1314609"/>
            <a:ext cx="9561836" cy="5543391"/>
          </a:xfrm>
          <a:prstGeom prst="rect">
            <a:avLst/>
          </a:prstGeom>
        </p:spPr>
      </p:pic>
    </p:spTree>
    <p:extLst>
      <p:ext uri="{BB962C8B-B14F-4D97-AF65-F5344CB8AC3E}">
        <p14:creationId xmlns:p14="http://schemas.microsoft.com/office/powerpoint/2010/main" val="18722539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6C6EA-BEEB-EC82-2D1B-A0CF1FCF86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AAA7A8-D5F1-A890-22B0-6CFB3C3EAD3C}"/>
              </a:ext>
            </a:extLst>
          </p:cNvPr>
          <p:cNvSpPr>
            <a:spLocks noGrp="1"/>
          </p:cNvSpPr>
          <p:nvPr>
            <p:ph type="title"/>
          </p:nvPr>
        </p:nvSpPr>
        <p:spPr/>
        <p:txBody>
          <a:bodyPr/>
          <a:lstStyle/>
          <a:p>
            <a:pPr algn="ctr"/>
            <a:r>
              <a:rPr lang="en-US" dirty="0"/>
              <a:t>Workshop Overview</a:t>
            </a:r>
          </a:p>
        </p:txBody>
      </p:sp>
      <p:sp>
        <p:nvSpPr>
          <p:cNvPr id="5" name="Slide Number Placeholder 4">
            <a:extLst>
              <a:ext uri="{FF2B5EF4-FFF2-40B4-BE49-F238E27FC236}">
                <a16:creationId xmlns:a16="http://schemas.microsoft.com/office/drawing/2014/main" id="{E9235225-AEF3-FD45-BFAF-0A6134142F7C}"/>
              </a:ext>
            </a:extLst>
          </p:cNvPr>
          <p:cNvSpPr>
            <a:spLocks noGrp="1"/>
          </p:cNvSpPr>
          <p:nvPr>
            <p:ph type="sldNum" sz="quarter" idx="12"/>
          </p:nvPr>
        </p:nvSpPr>
        <p:spPr/>
        <p:txBody>
          <a:bodyPr/>
          <a:lstStyle/>
          <a:p>
            <a:fld id="{F606742C-631A-CB4E-A490-45C4369C55E7}" type="slidenum">
              <a:rPr lang="en-US" smtClean="0"/>
              <a:t>60</a:t>
            </a:fld>
            <a:endParaRPr lang="en-US"/>
          </a:p>
        </p:txBody>
      </p:sp>
      <p:sp>
        <p:nvSpPr>
          <p:cNvPr id="8" name="Content Placeholder 2">
            <a:extLst>
              <a:ext uri="{FF2B5EF4-FFF2-40B4-BE49-F238E27FC236}">
                <a16:creationId xmlns:a16="http://schemas.microsoft.com/office/drawing/2014/main" id="{89490BA9-6F0D-F844-DAC2-3762D37BFE7D}"/>
              </a:ext>
            </a:extLst>
          </p:cNvPr>
          <p:cNvSpPr>
            <a:spLocks noGrp="1"/>
          </p:cNvSpPr>
          <p:nvPr>
            <p:ph idx="1"/>
          </p:nvPr>
        </p:nvSpPr>
        <p:spPr>
          <a:xfrm>
            <a:off x="838200" y="1825625"/>
            <a:ext cx="10515600" cy="4351338"/>
          </a:xfrm>
        </p:spPr>
        <p:txBody>
          <a:bodyPr>
            <a:normAutofit fontScale="92500" lnSpcReduction="20000"/>
          </a:bodyPr>
          <a:lstStyle/>
          <a:p>
            <a:pPr marL="514350" indent="-514350">
              <a:buFont typeface="+mj-lt"/>
              <a:buAutoNum type="arabicPeriod"/>
            </a:pPr>
            <a:r>
              <a:rPr lang="en-US" dirty="0"/>
              <a:t>What is the SCC?</a:t>
            </a:r>
          </a:p>
          <a:p>
            <a:pPr marL="514350" indent="-514350">
              <a:buFont typeface="+mj-lt"/>
              <a:buAutoNum type="arabicPeriod"/>
            </a:pPr>
            <a:r>
              <a:rPr lang="en-US" dirty="0"/>
              <a:t>How does the SCC work? </a:t>
            </a:r>
          </a:p>
          <a:p>
            <a:pPr marL="514350" indent="-514350">
              <a:buFont typeface="+mj-lt"/>
              <a:buAutoNum type="arabicPeriod"/>
            </a:pPr>
            <a:r>
              <a:rPr lang="en-US" dirty="0"/>
              <a:t>Why the SCC?</a:t>
            </a:r>
          </a:p>
          <a:p>
            <a:pPr marL="514350" indent="-514350">
              <a:buFont typeface="+mj-lt"/>
              <a:buAutoNum type="arabicPeriod"/>
            </a:pPr>
            <a:r>
              <a:rPr lang="en-US" dirty="0"/>
              <a:t>Connecting to the SCC</a:t>
            </a:r>
          </a:p>
          <a:p>
            <a:pPr marL="514350" indent="-514350">
              <a:buFont typeface="+mj-lt"/>
              <a:buAutoNum type="arabicPeriod"/>
            </a:pPr>
            <a:r>
              <a:rPr lang="en-US" dirty="0"/>
              <a:t>The Linux command line</a:t>
            </a:r>
          </a:p>
          <a:p>
            <a:pPr marL="514350" indent="-514350">
              <a:buFont typeface="+mj-lt"/>
              <a:buAutoNum type="arabicPeriod"/>
            </a:pPr>
            <a:r>
              <a:rPr lang="en-US" dirty="0"/>
              <a:t>The Linux directory hierarchy and navigation</a:t>
            </a:r>
          </a:p>
          <a:p>
            <a:pPr marL="514350" indent="-514350">
              <a:buFont typeface="+mj-lt"/>
              <a:buAutoNum type="arabicPeriod"/>
            </a:pPr>
            <a:r>
              <a:rPr lang="en-US" dirty="0"/>
              <a:t>Copying files</a:t>
            </a:r>
          </a:p>
          <a:p>
            <a:pPr marL="514350" indent="-514350">
              <a:buFont typeface="+mj-lt"/>
              <a:buAutoNum type="arabicPeriod"/>
            </a:pPr>
            <a:r>
              <a:rPr lang="en-US" dirty="0"/>
              <a:t>Unzipping files</a:t>
            </a:r>
          </a:p>
          <a:p>
            <a:pPr marL="514350" indent="-514350">
              <a:buFont typeface="+mj-lt"/>
              <a:buAutoNum type="arabicPeriod"/>
            </a:pPr>
            <a:r>
              <a:rPr lang="en-US" dirty="0"/>
              <a:t>Viewing raw MRI data with </a:t>
            </a:r>
            <a:r>
              <a:rPr lang="en-US" i="1" dirty="0" err="1"/>
              <a:t>fsleyes</a:t>
            </a:r>
            <a:endParaRPr lang="en-US" i="1" dirty="0"/>
          </a:p>
          <a:p>
            <a:pPr marL="514350" indent="-514350">
              <a:buFont typeface="+mj-lt"/>
              <a:buAutoNum type="arabicPeriod"/>
            </a:pPr>
            <a:r>
              <a:rPr lang="en-US" dirty="0"/>
              <a:t>Preprocessing your MRI data with </a:t>
            </a:r>
            <a:r>
              <a:rPr lang="en-US" i="1" dirty="0" err="1"/>
              <a:t>fmriprep</a:t>
            </a:r>
            <a:endParaRPr lang="en-US" i="1" dirty="0"/>
          </a:p>
        </p:txBody>
      </p:sp>
      <p:sp>
        <p:nvSpPr>
          <p:cNvPr id="3" name="Rectangle 2">
            <a:extLst>
              <a:ext uri="{FF2B5EF4-FFF2-40B4-BE49-F238E27FC236}">
                <a16:creationId xmlns:a16="http://schemas.microsoft.com/office/drawing/2014/main" id="{E0EEC957-33B0-FD4C-3ABA-A70E159286BE}"/>
              </a:ext>
            </a:extLst>
          </p:cNvPr>
          <p:cNvSpPr/>
          <p:nvPr/>
        </p:nvSpPr>
        <p:spPr>
          <a:xfrm>
            <a:off x="566057" y="1240052"/>
            <a:ext cx="7785463" cy="4169346"/>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94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8571B-6FDA-3EF8-22D0-FECB98C3CA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9B8E86-6942-DA3B-11AB-62F3BB4EE593}"/>
              </a:ext>
            </a:extLst>
          </p:cNvPr>
          <p:cNvSpPr>
            <a:spLocks noGrp="1"/>
          </p:cNvSpPr>
          <p:nvPr>
            <p:ph type="title"/>
          </p:nvPr>
        </p:nvSpPr>
        <p:spPr/>
        <p:txBody>
          <a:bodyPr/>
          <a:lstStyle/>
          <a:p>
            <a:r>
              <a:rPr lang="en-US" dirty="0"/>
              <a:t>Linux Basics – job submission</a:t>
            </a:r>
          </a:p>
        </p:txBody>
      </p:sp>
      <p:sp>
        <p:nvSpPr>
          <p:cNvPr id="4" name="Slide Number Placeholder 3">
            <a:extLst>
              <a:ext uri="{FF2B5EF4-FFF2-40B4-BE49-F238E27FC236}">
                <a16:creationId xmlns:a16="http://schemas.microsoft.com/office/drawing/2014/main" id="{5A991F87-B3EB-841E-75DA-469DF8273904}"/>
              </a:ext>
            </a:extLst>
          </p:cNvPr>
          <p:cNvSpPr>
            <a:spLocks noGrp="1"/>
          </p:cNvSpPr>
          <p:nvPr>
            <p:ph type="sldNum" sz="quarter" idx="12"/>
          </p:nvPr>
        </p:nvSpPr>
        <p:spPr/>
        <p:txBody>
          <a:bodyPr/>
          <a:lstStyle/>
          <a:p>
            <a:fld id="{F606742C-631A-CB4E-A490-45C4369C55E7}" type="slidenum">
              <a:rPr lang="en-US" smtClean="0"/>
              <a:t>61</a:t>
            </a:fld>
            <a:endParaRPr lang="en-US"/>
          </a:p>
        </p:txBody>
      </p:sp>
      <p:sp>
        <p:nvSpPr>
          <p:cNvPr id="3" name="Content Placeholder 2">
            <a:extLst>
              <a:ext uri="{FF2B5EF4-FFF2-40B4-BE49-F238E27FC236}">
                <a16:creationId xmlns:a16="http://schemas.microsoft.com/office/drawing/2014/main" id="{54F59373-109B-8DF3-E2FB-C26ADC53B971}"/>
              </a:ext>
            </a:extLst>
          </p:cNvPr>
          <p:cNvSpPr>
            <a:spLocks noGrp="1"/>
          </p:cNvSpPr>
          <p:nvPr>
            <p:ph idx="1"/>
          </p:nvPr>
        </p:nvSpPr>
        <p:spPr>
          <a:xfrm>
            <a:off x="838200" y="5784649"/>
            <a:ext cx="10124975" cy="936826"/>
          </a:xfrm>
        </p:spPr>
        <p:txBody>
          <a:bodyPr>
            <a:normAutofit/>
          </a:bodyPr>
          <a:lstStyle/>
          <a:p>
            <a:pPr marL="0" indent="0">
              <a:buNone/>
            </a:pPr>
            <a:r>
              <a:rPr lang="en-US" dirty="0"/>
              <a:t>We are now going to submit a job to the job scheduler. We submit jobs to the job scheduler using job scripts.</a:t>
            </a:r>
          </a:p>
        </p:txBody>
      </p:sp>
      <p:pic>
        <p:nvPicPr>
          <p:cNvPr id="5" name="Picture 4">
            <a:extLst>
              <a:ext uri="{FF2B5EF4-FFF2-40B4-BE49-F238E27FC236}">
                <a16:creationId xmlns:a16="http://schemas.microsoft.com/office/drawing/2014/main" id="{66D50AD4-29C8-7093-7E9B-21F4B9FEB744}"/>
              </a:ext>
            </a:extLst>
          </p:cNvPr>
          <p:cNvPicPr>
            <a:picLocks noChangeAspect="1"/>
          </p:cNvPicPr>
          <p:nvPr/>
        </p:nvPicPr>
        <p:blipFill>
          <a:blip r:embed="rId2"/>
          <a:stretch>
            <a:fillRect/>
          </a:stretch>
        </p:blipFill>
        <p:spPr>
          <a:xfrm>
            <a:off x="2209800" y="1646794"/>
            <a:ext cx="7772400" cy="3564412"/>
          </a:xfrm>
          <a:prstGeom prst="rect">
            <a:avLst/>
          </a:prstGeom>
        </p:spPr>
      </p:pic>
    </p:spTree>
    <p:extLst>
      <p:ext uri="{BB962C8B-B14F-4D97-AF65-F5344CB8AC3E}">
        <p14:creationId xmlns:p14="http://schemas.microsoft.com/office/powerpoint/2010/main" val="25342385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A36A3-65A6-012F-0DB5-6E429558F0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EA023A-020F-2833-5E75-C660D26CD4A5}"/>
              </a:ext>
            </a:extLst>
          </p:cNvPr>
          <p:cNvSpPr>
            <a:spLocks noGrp="1"/>
          </p:cNvSpPr>
          <p:nvPr>
            <p:ph type="title"/>
          </p:nvPr>
        </p:nvSpPr>
        <p:spPr/>
        <p:txBody>
          <a:bodyPr/>
          <a:lstStyle/>
          <a:p>
            <a:r>
              <a:rPr lang="en-US" dirty="0"/>
              <a:t>Linux Basics – job submission</a:t>
            </a:r>
          </a:p>
        </p:txBody>
      </p:sp>
      <p:sp>
        <p:nvSpPr>
          <p:cNvPr id="4" name="Slide Number Placeholder 3">
            <a:extLst>
              <a:ext uri="{FF2B5EF4-FFF2-40B4-BE49-F238E27FC236}">
                <a16:creationId xmlns:a16="http://schemas.microsoft.com/office/drawing/2014/main" id="{42A28BD3-65EC-CD37-2C40-72D5D8D343C6}"/>
              </a:ext>
            </a:extLst>
          </p:cNvPr>
          <p:cNvSpPr>
            <a:spLocks noGrp="1"/>
          </p:cNvSpPr>
          <p:nvPr>
            <p:ph type="sldNum" sz="quarter" idx="12"/>
          </p:nvPr>
        </p:nvSpPr>
        <p:spPr/>
        <p:txBody>
          <a:bodyPr/>
          <a:lstStyle/>
          <a:p>
            <a:fld id="{F606742C-631A-CB4E-A490-45C4369C55E7}" type="slidenum">
              <a:rPr lang="en-US" smtClean="0"/>
              <a:t>62</a:t>
            </a:fld>
            <a:endParaRPr lang="en-US"/>
          </a:p>
        </p:txBody>
      </p:sp>
      <p:sp>
        <p:nvSpPr>
          <p:cNvPr id="3" name="Content Placeholder 2">
            <a:extLst>
              <a:ext uri="{FF2B5EF4-FFF2-40B4-BE49-F238E27FC236}">
                <a16:creationId xmlns:a16="http://schemas.microsoft.com/office/drawing/2014/main" id="{274B9900-C00C-A31F-742B-F06A69433333}"/>
              </a:ext>
            </a:extLst>
          </p:cNvPr>
          <p:cNvSpPr>
            <a:spLocks noGrp="1"/>
          </p:cNvSpPr>
          <p:nvPr>
            <p:ph idx="1"/>
          </p:nvPr>
        </p:nvSpPr>
        <p:spPr>
          <a:xfrm>
            <a:off x="838200" y="5784649"/>
            <a:ext cx="10124975" cy="936826"/>
          </a:xfrm>
        </p:spPr>
        <p:txBody>
          <a:bodyPr>
            <a:normAutofit/>
          </a:bodyPr>
          <a:lstStyle/>
          <a:p>
            <a:pPr marL="0" indent="0">
              <a:buNone/>
            </a:pPr>
            <a:r>
              <a:rPr lang="en-US" dirty="0"/>
              <a:t>An example job script has been written for you. Open this script up using a text editor and we will edit it to work for you.</a:t>
            </a:r>
          </a:p>
        </p:txBody>
      </p:sp>
      <p:pic>
        <p:nvPicPr>
          <p:cNvPr id="7" name="Picture 6">
            <a:extLst>
              <a:ext uri="{FF2B5EF4-FFF2-40B4-BE49-F238E27FC236}">
                <a16:creationId xmlns:a16="http://schemas.microsoft.com/office/drawing/2014/main" id="{7FC1AD46-FCD2-0C7E-49FC-BE02F24FD47B}"/>
              </a:ext>
            </a:extLst>
          </p:cNvPr>
          <p:cNvPicPr>
            <a:picLocks noChangeAspect="1"/>
          </p:cNvPicPr>
          <p:nvPr/>
        </p:nvPicPr>
        <p:blipFill>
          <a:blip r:embed="rId3"/>
          <a:stretch>
            <a:fillRect/>
          </a:stretch>
        </p:blipFill>
        <p:spPr>
          <a:xfrm>
            <a:off x="2209800" y="1646794"/>
            <a:ext cx="7772400" cy="3564412"/>
          </a:xfrm>
          <a:prstGeom prst="rect">
            <a:avLst/>
          </a:prstGeom>
        </p:spPr>
      </p:pic>
    </p:spTree>
    <p:extLst>
      <p:ext uri="{BB962C8B-B14F-4D97-AF65-F5344CB8AC3E}">
        <p14:creationId xmlns:p14="http://schemas.microsoft.com/office/powerpoint/2010/main" val="26646977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A13F8-D653-71AE-7221-537CCD285E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250070-0CCD-0A9C-B388-68AC84201DAE}"/>
              </a:ext>
            </a:extLst>
          </p:cNvPr>
          <p:cNvSpPr>
            <a:spLocks noGrp="1"/>
          </p:cNvSpPr>
          <p:nvPr>
            <p:ph type="title"/>
          </p:nvPr>
        </p:nvSpPr>
        <p:spPr/>
        <p:txBody>
          <a:bodyPr/>
          <a:lstStyle/>
          <a:p>
            <a:r>
              <a:rPr lang="en-US" dirty="0"/>
              <a:t>Linux Basics – job submission</a:t>
            </a:r>
          </a:p>
        </p:txBody>
      </p:sp>
      <p:sp>
        <p:nvSpPr>
          <p:cNvPr id="4" name="Slide Number Placeholder 3">
            <a:extLst>
              <a:ext uri="{FF2B5EF4-FFF2-40B4-BE49-F238E27FC236}">
                <a16:creationId xmlns:a16="http://schemas.microsoft.com/office/drawing/2014/main" id="{0D5DF8E9-DA86-280B-2BAE-7B01A1683079}"/>
              </a:ext>
            </a:extLst>
          </p:cNvPr>
          <p:cNvSpPr>
            <a:spLocks noGrp="1"/>
          </p:cNvSpPr>
          <p:nvPr>
            <p:ph type="sldNum" sz="quarter" idx="12"/>
          </p:nvPr>
        </p:nvSpPr>
        <p:spPr/>
        <p:txBody>
          <a:bodyPr/>
          <a:lstStyle/>
          <a:p>
            <a:fld id="{F606742C-631A-CB4E-A490-45C4369C55E7}" type="slidenum">
              <a:rPr lang="en-US" smtClean="0"/>
              <a:t>63</a:t>
            </a:fld>
            <a:endParaRPr lang="en-US"/>
          </a:p>
        </p:txBody>
      </p:sp>
      <p:sp>
        <p:nvSpPr>
          <p:cNvPr id="3" name="Content Placeholder 2">
            <a:extLst>
              <a:ext uri="{FF2B5EF4-FFF2-40B4-BE49-F238E27FC236}">
                <a16:creationId xmlns:a16="http://schemas.microsoft.com/office/drawing/2014/main" id="{AABC86FF-F361-2C62-2013-4509348791F3}"/>
              </a:ext>
            </a:extLst>
          </p:cNvPr>
          <p:cNvSpPr>
            <a:spLocks noGrp="1"/>
          </p:cNvSpPr>
          <p:nvPr>
            <p:ph idx="1"/>
          </p:nvPr>
        </p:nvSpPr>
        <p:spPr>
          <a:xfrm>
            <a:off x="838200" y="5784649"/>
            <a:ext cx="10124975" cy="936826"/>
          </a:xfrm>
        </p:spPr>
        <p:txBody>
          <a:bodyPr>
            <a:normAutofit/>
          </a:bodyPr>
          <a:lstStyle/>
          <a:p>
            <a:pPr marL="0" indent="0">
              <a:buNone/>
            </a:pPr>
            <a:r>
              <a:rPr lang="en-US" b="1" dirty="0"/>
              <a:t>EXERCISE</a:t>
            </a:r>
            <a:r>
              <a:rPr lang="en-US" dirty="0"/>
              <a:t>: follow the steps above to open the example job submission script in the text editor sublime.</a:t>
            </a:r>
          </a:p>
        </p:txBody>
      </p:sp>
      <p:pic>
        <p:nvPicPr>
          <p:cNvPr id="5" name="Picture 4">
            <a:extLst>
              <a:ext uri="{FF2B5EF4-FFF2-40B4-BE49-F238E27FC236}">
                <a16:creationId xmlns:a16="http://schemas.microsoft.com/office/drawing/2014/main" id="{6F21A203-FAEA-2EFF-E63B-20C94F579F15}"/>
              </a:ext>
            </a:extLst>
          </p:cNvPr>
          <p:cNvPicPr>
            <a:picLocks noChangeAspect="1"/>
          </p:cNvPicPr>
          <p:nvPr/>
        </p:nvPicPr>
        <p:blipFill>
          <a:blip r:embed="rId3"/>
          <a:stretch>
            <a:fillRect/>
          </a:stretch>
        </p:blipFill>
        <p:spPr>
          <a:xfrm>
            <a:off x="2209800" y="1646794"/>
            <a:ext cx="7772400" cy="3564412"/>
          </a:xfrm>
          <a:prstGeom prst="rect">
            <a:avLst/>
          </a:prstGeom>
        </p:spPr>
      </p:pic>
    </p:spTree>
    <p:extLst>
      <p:ext uri="{BB962C8B-B14F-4D97-AF65-F5344CB8AC3E}">
        <p14:creationId xmlns:p14="http://schemas.microsoft.com/office/powerpoint/2010/main" val="23732973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13F3D-2641-1379-56BD-C42F054B7B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1B755B-E8D5-7033-EB6C-50D54A237B9D}"/>
              </a:ext>
            </a:extLst>
          </p:cNvPr>
          <p:cNvSpPr>
            <a:spLocks noGrp="1"/>
          </p:cNvSpPr>
          <p:nvPr>
            <p:ph type="title"/>
          </p:nvPr>
        </p:nvSpPr>
        <p:spPr/>
        <p:txBody>
          <a:bodyPr/>
          <a:lstStyle/>
          <a:p>
            <a:r>
              <a:rPr lang="en-US" dirty="0"/>
              <a:t>Linux Basics – job submission</a:t>
            </a:r>
          </a:p>
        </p:txBody>
      </p:sp>
      <p:sp>
        <p:nvSpPr>
          <p:cNvPr id="4" name="Slide Number Placeholder 3">
            <a:extLst>
              <a:ext uri="{FF2B5EF4-FFF2-40B4-BE49-F238E27FC236}">
                <a16:creationId xmlns:a16="http://schemas.microsoft.com/office/drawing/2014/main" id="{B7ABFF64-9CE1-CC35-9415-7A478076B6D3}"/>
              </a:ext>
            </a:extLst>
          </p:cNvPr>
          <p:cNvSpPr>
            <a:spLocks noGrp="1"/>
          </p:cNvSpPr>
          <p:nvPr>
            <p:ph type="sldNum" sz="quarter" idx="12"/>
          </p:nvPr>
        </p:nvSpPr>
        <p:spPr/>
        <p:txBody>
          <a:bodyPr/>
          <a:lstStyle/>
          <a:p>
            <a:fld id="{F606742C-631A-CB4E-A490-45C4369C55E7}" type="slidenum">
              <a:rPr lang="en-US" smtClean="0"/>
              <a:t>64</a:t>
            </a:fld>
            <a:endParaRPr lang="en-US"/>
          </a:p>
        </p:txBody>
      </p:sp>
      <p:sp>
        <p:nvSpPr>
          <p:cNvPr id="3" name="Content Placeholder 2">
            <a:extLst>
              <a:ext uri="{FF2B5EF4-FFF2-40B4-BE49-F238E27FC236}">
                <a16:creationId xmlns:a16="http://schemas.microsoft.com/office/drawing/2014/main" id="{52808398-B955-9617-C0B0-63D47C994323}"/>
              </a:ext>
            </a:extLst>
          </p:cNvPr>
          <p:cNvSpPr>
            <a:spLocks noGrp="1"/>
          </p:cNvSpPr>
          <p:nvPr>
            <p:ph idx="1"/>
          </p:nvPr>
        </p:nvSpPr>
        <p:spPr>
          <a:xfrm>
            <a:off x="838200" y="5784649"/>
            <a:ext cx="10124975" cy="936826"/>
          </a:xfrm>
        </p:spPr>
        <p:txBody>
          <a:bodyPr>
            <a:normAutofit fontScale="85000" lnSpcReduction="20000"/>
          </a:bodyPr>
          <a:lstStyle/>
          <a:p>
            <a:pPr marL="0" indent="0">
              <a:buNone/>
            </a:pPr>
            <a:r>
              <a:rPr lang="en-US" dirty="0"/>
              <a:t>Once you have properly edited your job script you can submit it to the job scheduler using the command “</a:t>
            </a:r>
            <a:r>
              <a:rPr lang="en-US" dirty="0" err="1"/>
              <a:t>qsub</a:t>
            </a:r>
            <a:r>
              <a:rPr lang="en-US" dirty="0"/>
              <a:t>” with the path to your job script as the input argument.</a:t>
            </a:r>
          </a:p>
        </p:txBody>
      </p:sp>
      <p:pic>
        <p:nvPicPr>
          <p:cNvPr id="7" name="Picture 6" descr="A screenshot of a computer&#10;&#10;AI-generated content may be incorrect.">
            <a:extLst>
              <a:ext uri="{FF2B5EF4-FFF2-40B4-BE49-F238E27FC236}">
                <a16:creationId xmlns:a16="http://schemas.microsoft.com/office/drawing/2014/main" id="{2D2A8BCB-6682-DE99-EE68-F52472C16345}"/>
              </a:ext>
            </a:extLst>
          </p:cNvPr>
          <p:cNvPicPr>
            <a:picLocks noChangeAspect="1"/>
          </p:cNvPicPr>
          <p:nvPr/>
        </p:nvPicPr>
        <p:blipFill>
          <a:blip r:embed="rId2"/>
          <a:stretch>
            <a:fillRect/>
          </a:stretch>
        </p:blipFill>
        <p:spPr>
          <a:xfrm>
            <a:off x="1757830" y="1903733"/>
            <a:ext cx="8676339" cy="3050534"/>
          </a:xfrm>
          <a:prstGeom prst="rect">
            <a:avLst/>
          </a:prstGeom>
        </p:spPr>
      </p:pic>
    </p:spTree>
    <p:extLst>
      <p:ext uri="{BB962C8B-B14F-4D97-AF65-F5344CB8AC3E}">
        <p14:creationId xmlns:p14="http://schemas.microsoft.com/office/powerpoint/2010/main" val="30538144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FDEF0-3862-E5AA-82CF-687FA61D96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3CBC28-3140-DBE9-2A5E-10026A421532}"/>
              </a:ext>
            </a:extLst>
          </p:cNvPr>
          <p:cNvSpPr>
            <a:spLocks noGrp="1"/>
          </p:cNvSpPr>
          <p:nvPr>
            <p:ph type="title"/>
          </p:nvPr>
        </p:nvSpPr>
        <p:spPr/>
        <p:txBody>
          <a:bodyPr/>
          <a:lstStyle/>
          <a:p>
            <a:r>
              <a:rPr lang="en-US" dirty="0"/>
              <a:t>Linux Basics – job submission</a:t>
            </a:r>
          </a:p>
        </p:txBody>
      </p:sp>
      <p:sp>
        <p:nvSpPr>
          <p:cNvPr id="4" name="Slide Number Placeholder 3">
            <a:extLst>
              <a:ext uri="{FF2B5EF4-FFF2-40B4-BE49-F238E27FC236}">
                <a16:creationId xmlns:a16="http://schemas.microsoft.com/office/drawing/2014/main" id="{A376D240-4C64-B0AF-6DFD-9686FCF1DA75}"/>
              </a:ext>
            </a:extLst>
          </p:cNvPr>
          <p:cNvSpPr>
            <a:spLocks noGrp="1"/>
          </p:cNvSpPr>
          <p:nvPr>
            <p:ph type="sldNum" sz="quarter" idx="12"/>
          </p:nvPr>
        </p:nvSpPr>
        <p:spPr/>
        <p:txBody>
          <a:bodyPr/>
          <a:lstStyle/>
          <a:p>
            <a:fld id="{F606742C-631A-CB4E-A490-45C4369C55E7}" type="slidenum">
              <a:rPr lang="en-US" smtClean="0"/>
              <a:t>65</a:t>
            </a:fld>
            <a:endParaRPr lang="en-US"/>
          </a:p>
        </p:txBody>
      </p:sp>
      <p:sp>
        <p:nvSpPr>
          <p:cNvPr id="3" name="Content Placeholder 2">
            <a:extLst>
              <a:ext uri="{FF2B5EF4-FFF2-40B4-BE49-F238E27FC236}">
                <a16:creationId xmlns:a16="http://schemas.microsoft.com/office/drawing/2014/main" id="{12392B1B-3FF5-A807-2765-7766D56BF74E}"/>
              </a:ext>
            </a:extLst>
          </p:cNvPr>
          <p:cNvSpPr>
            <a:spLocks noGrp="1"/>
          </p:cNvSpPr>
          <p:nvPr>
            <p:ph idx="1"/>
          </p:nvPr>
        </p:nvSpPr>
        <p:spPr>
          <a:xfrm>
            <a:off x="838200" y="5784649"/>
            <a:ext cx="10124975" cy="936826"/>
          </a:xfrm>
        </p:spPr>
        <p:txBody>
          <a:bodyPr>
            <a:normAutofit/>
          </a:bodyPr>
          <a:lstStyle/>
          <a:p>
            <a:pPr marL="0" indent="0">
              <a:buNone/>
            </a:pPr>
            <a:r>
              <a:rPr lang="en-US" dirty="0"/>
              <a:t>You can check the status of your job using the command “</a:t>
            </a:r>
            <a:r>
              <a:rPr lang="en-US" dirty="0" err="1"/>
              <a:t>qstat</a:t>
            </a:r>
            <a:r>
              <a:rPr lang="en-US" dirty="0"/>
              <a:t> –u USERNAME”. Try it out.</a:t>
            </a:r>
          </a:p>
        </p:txBody>
      </p:sp>
      <p:pic>
        <p:nvPicPr>
          <p:cNvPr id="7" name="Picture 6" descr="A screenshot of a computer&#10;&#10;AI-generated content may be incorrect.">
            <a:extLst>
              <a:ext uri="{FF2B5EF4-FFF2-40B4-BE49-F238E27FC236}">
                <a16:creationId xmlns:a16="http://schemas.microsoft.com/office/drawing/2014/main" id="{DED7D4EC-858C-9928-AA77-8C39BAC8C189}"/>
              </a:ext>
            </a:extLst>
          </p:cNvPr>
          <p:cNvPicPr>
            <a:picLocks noChangeAspect="1"/>
          </p:cNvPicPr>
          <p:nvPr/>
        </p:nvPicPr>
        <p:blipFill>
          <a:blip r:embed="rId2"/>
          <a:stretch>
            <a:fillRect/>
          </a:stretch>
        </p:blipFill>
        <p:spPr>
          <a:xfrm>
            <a:off x="655658" y="2148919"/>
            <a:ext cx="10880684" cy="2560161"/>
          </a:xfrm>
          <a:prstGeom prst="rect">
            <a:avLst/>
          </a:prstGeom>
        </p:spPr>
      </p:pic>
    </p:spTree>
    <p:extLst>
      <p:ext uri="{BB962C8B-B14F-4D97-AF65-F5344CB8AC3E}">
        <p14:creationId xmlns:p14="http://schemas.microsoft.com/office/powerpoint/2010/main" val="27013196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AF59B-6436-61D8-2F6C-F622593FAB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B7D35C-2057-E0DD-3CA2-83F27AC15288}"/>
              </a:ext>
            </a:extLst>
          </p:cNvPr>
          <p:cNvSpPr>
            <a:spLocks noGrp="1"/>
          </p:cNvSpPr>
          <p:nvPr>
            <p:ph type="title"/>
          </p:nvPr>
        </p:nvSpPr>
        <p:spPr/>
        <p:txBody>
          <a:bodyPr/>
          <a:lstStyle/>
          <a:p>
            <a:r>
              <a:rPr lang="en-US" dirty="0"/>
              <a:t>Linux Basics – job submission</a:t>
            </a:r>
          </a:p>
        </p:txBody>
      </p:sp>
      <p:sp>
        <p:nvSpPr>
          <p:cNvPr id="4" name="Slide Number Placeholder 3">
            <a:extLst>
              <a:ext uri="{FF2B5EF4-FFF2-40B4-BE49-F238E27FC236}">
                <a16:creationId xmlns:a16="http://schemas.microsoft.com/office/drawing/2014/main" id="{973DF009-F80D-8D6C-F55D-95171C20AA8B}"/>
              </a:ext>
            </a:extLst>
          </p:cNvPr>
          <p:cNvSpPr>
            <a:spLocks noGrp="1"/>
          </p:cNvSpPr>
          <p:nvPr>
            <p:ph type="sldNum" sz="quarter" idx="12"/>
          </p:nvPr>
        </p:nvSpPr>
        <p:spPr/>
        <p:txBody>
          <a:bodyPr/>
          <a:lstStyle/>
          <a:p>
            <a:fld id="{F606742C-631A-CB4E-A490-45C4369C55E7}" type="slidenum">
              <a:rPr lang="en-US" smtClean="0"/>
              <a:t>66</a:t>
            </a:fld>
            <a:endParaRPr lang="en-US"/>
          </a:p>
        </p:txBody>
      </p:sp>
      <p:sp>
        <p:nvSpPr>
          <p:cNvPr id="3" name="Content Placeholder 2">
            <a:extLst>
              <a:ext uri="{FF2B5EF4-FFF2-40B4-BE49-F238E27FC236}">
                <a16:creationId xmlns:a16="http://schemas.microsoft.com/office/drawing/2014/main" id="{0A96F89A-0805-3798-E946-89C2326459F7}"/>
              </a:ext>
            </a:extLst>
          </p:cNvPr>
          <p:cNvSpPr>
            <a:spLocks noGrp="1"/>
          </p:cNvSpPr>
          <p:nvPr>
            <p:ph idx="1"/>
          </p:nvPr>
        </p:nvSpPr>
        <p:spPr>
          <a:xfrm>
            <a:off x="838200" y="5784649"/>
            <a:ext cx="10124975" cy="936826"/>
          </a:xfrm>
        </p:spPr>
        <p:txBody>
          <a:bodyPr>
            <a:normAutofit fontScale="85000" lnSpcReduction="20000"/>
          </a:bodyPr>
          <a:lstStyle/>
          <a:p>
            <a:pPr marL="0" indent="0">
              <a:buNone/>
            </a:pPr>
            <a:r>
              <a:rPr lang="en-US" dirty="0"/>
              <a:t>This job should take few hours to run. You will receive an email from </a:t>
            </a:r>
            <a:r>
              <a:rPr lang="en-US" dirty="0">
                <a:hlinkClick r:id="rId2"/>
              </a:rPr>
              <a:t>nobody@scc.bu.edu</a:t>
            </a:r>
            <a:r>
              <a:rPr lang="en-US" dirty="0"/>
              <a:t> telling you that your job completed (or encountered an error).</a:t>
            </a:r>
          </a:p>
        </p:txBody>
      </p:sp>
      <p:pic>
        <p:nvPicPr>
          <p:cNvPr id="5" name="Picture 4" descr="A screenshot of a computer&#10;&#10;AI-generated content may be incorrect.">
            <a:extLst>
              <a:ext uri="{FF2B5EF4-FFF2-40B4-BE49-F238E27FC236}">
                <a16:creationId xmlns:a16="http://schemas.microsoft.com/office/drawing/2014/main" id="{89724401-BAF4-0FA6-4AC5-98AA2475C77A}"/>
              </a:ext>
            </a:extLst>
          </p:cNvPr>
          <p:cNvPicPr>
            <a:picLocks noChangeAspect="1"/>
          </p:cNvPicPr>
          <p:nvPr/>
        </p:nvPicPr>
        <p:blipFill>
          <a:blip r:embed="rId3"/>
          <a:stretch>
            <a:fillRect/>
          </a:stretch>
        </p:blipFill>
        <p:spPr>
          <a:xfrm>
            <a:off x="655658" y="2148919"/>
            <a:ext cx="10880684" cy="2560161"/>
          </a:xfrm>
          <a:prstGeom prst="rect">
            <a:avLst/>
          </a:prstGeom>
        </p:spPr>
      </p:pic>
    </p:spTree>
    <p:extLst>
      <p:ext uri="{BB962C8B-B14F-4D97-AF65-F5344CB8AC3E}">
        <p14:creationId xmlns:p14="http://schemas.microsoft.com/office/powerpoint/2010/main" val="42466475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AA0D8-7681-39FB-B2AD-3A3D6E25FE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FD84AE-B369-D4FF-494D-F437D0826DE4}"/>
              </a:ext>
            </a:extLst>
          </p:cNvPr>
          <p:cNvSpPr>
            <a:spLocks noGrp="1"/>
          </p:cNvSpPr>
          <p:nvPr>
            <p:ph type="title"/>
          </p:nvPr>
        </p:nvSpPr>
        <p:spPr/>
        <p:txBody>
          <a:bodyPr/>
          <a:lstStyle/>
          <a:p>
            <a:r>
              <a:rPr lang="en-US" dirty="0"/>
              <a:t>Linux Basics – job submission</a:t>
            </a:r>
          </a:p>
        </p:txBody>
      </p:sp>
      <p:sp>
        <p:nvSpPr>
          <p:cNvPr id="4" name="Slide Number Placeholder 3">
            <a:extLst>
              <a:ext uri="{FF2B5EF4-FFF2-40B4-BE49-F238E27FC236}">
                <a16:creationId xmlns:a16="http://schemas.microsoft.com/office/drawing/2014/main" id="{91DA3291-FA7E-F234-EDEF-50A3111C363E}"/>
              </a:ext>
            </a:extLst>
          </p:cNvPr>
          <p:cNvSpPr>
            <a:spLocks noGrp="1"/>
          </p:cNvSpPr>
          <p:nvPr>
            <p:ph type="sldNum" sz="quarter" idx="12"/>
          </p:nvPr>
        </p:nvSpPr>
        <p:spPr/>
        <p:txBody>
          <a:bodyPr/>
          <a:lstStyle/>
          <a:p>
            <a:fld id="{F606742C-631A-CB4E-A490-45C4369C55E7}" type="slidenum">
              <a:rPr lang="en-US" smtClean="0"/>
              <a:t>67</a:t>
            </a:fld>
            <a:endParaRPr lang="en-US"/>
          </a:p>
        </p:txBody>
      </p:sp>
      <p:sp>
        <p:nvSpPr>
          <p:cNvPr id="3" name="Content Placeholder 2">
            <a:extLst>
              <a:ext uri="{FF2B5EF4-FFF2-40B4-BE49-F238E27FC236}">
                <a16:creationId xmlns:a16="http://schemas.microsoft.com/office/drawing/2014/main" id="{DF8F6C0E-D233-C815-69B1-2E892E20FB76}"/>
              </a:ext>
            </a:extLst>
          </p:cNvPr>
          <p:cNvSpPr>
            <a:spLocks noGrp="1"/>
          </p:cNvSpPr>
          <p:nvPr>
            <p:ph idx="1"/>
          </p:nvPr>
        </p:nvSpPr>
        <p:spPr>
          <a:xfrm>
            <a:off x="838200" y="5784649"/>
            <a:ext cx="10124975" cy="936826"/>
          </a:xfrm>
        </p:spPr>
        <p:txBody>
          <a:bodyPr>
            <a:normAutofit/>
          </a:bodyPr>
          <a:lstStyle/>
          <a:p>
            <a:pPr marL="0" indent="0">
              <a:buNone/>
            </a:pPr>
            <a:r>
              <a:rPr lang="en-US" dirty="0"/>
              <a:t>We will pick up from here next week to examine the output of </a:t>
            </a:r>
            <a:r>
              <a:rPr lang="en-US" dirty="0" err="1"/>
              <a:t>fmriprep</a:t>
            </a:r>
            <a:r>
              <a:rPr lang="en-US" dirty="0"/>
              <a:t>. Kylie will be your teacher.</a:t>
            </a:r>
          </a:p>
        </p:txBody>
      </p:sp>
    </p:spTree>
    <p:extLst>
      <p:ext uri="{BB962C8B-B14F-4D97-AF65-F5344CB8AC3E}">
        <p14:creationId xmlns:p14="http://schemas.microsoft.com/office/powerpoint/2010/main" val="32463232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84EF4B-E3FA-7F9A-1B62-30C88542ABB8}"/>
              </a:ext>
            </a:extLst>
          </p:cNvPr>
          <p:cNvSpPr>
            <a:spLocks noGrp="1"/>
          </p:cNvSpPr>
          <p:nvPr>
            <p:ph type="sldNum" sz="quarter" idx="12"/>
          </p:nvPr>
        </p:nvSpPr>
        <p:spPr/>
        <p:txBody>
          <a:bodyPr/>
          <a:lstStyle/>
          <a:p>
            <a:fld id="{F606742C-631A-CB4E-A490-45C4369C55E7}" type="slidenum">
              <a:rPr lang="en-US" smtClean="0"/>
              <a:t>68</a:t>
            </a:fld>
            <a:endParaRPr lang="en-US"/>
          </a:p>
        </p:txBody>
      </p:sp>
      <p:sp>
        <p:nvSpPr>
          <p:cNvPr id="5" name="TextBox 4">
            <a:extLst>
              <a:ext uri="{FF2B5EF4-FFF2-40B4-BE49-F238E27FC236}">
                <a16:creationId xmlns:a16="http://schemas.microsoft.com/office/drawing/2014/main" id="{BD9C1B14-16B5-A714-57A8-BC0298F9A29E}"/>
              </a:ext>
            </a:extLst>
          </p:cNvPr>
          <p:cNvSpPr txBox="1"/>
          <p:nvPr/>
        </p:nvSpPr>
        <p:spPr>
          <a:xfrm>
            <a:off x="2194560" y="2705725"/>
            <a:ext cx="8046720" cy="1446550"/>
          </a:xfrm>
          <a:prstGeom prst="rect">
            <a:avLst/>
          </a:prstGeom>
          <a:noFill/>
        </p:spPr>
        <p:txBody>
          <a:bodyPr wrap="square" rtlCol="0">
            <a:spAutoFit/>
          </a:bodyPr>
          <a:lstStyle/>
          <a:p>
            <a:pPr algn="ctr"/>
            <a:r>
              <a:rPr lang="en-US" sz="4400" dirty="0"/>
              <a:t>Questions? Comments? Concerns?</a:t>
            </a:r>
          </a:p>
        </p:txBody>
      </p:sp>
    </p:spTree>
    <p:extLst>
      <p:ext uri="{BB962C8B-B14F-4D97-AF65-F5344CB8AC3E}">
        <p14:creationId xmlns:p14="http://schemas.microsoft.com/office/powerpoint/2010/main" val="4095444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312C7-0CBE-F41D-A819-7949F069C5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EE9F58-51DE-0D3C-671F-A53F04B0E284}"/>
              </a:ext>
            </a:extLst>
          </p:cNvPr>
          <p:cNvSpPr>
            <a:spLocks noGrp="1"/>
          </p:cNvSpPr>
          <p:nvPr>
            <p:ph type="title"/>
          </p:nvPr>
        </p:nvSpPr>
        <p:spPr/>
        <p:txBody>
          <a:bodyPr/>
          <a:lstStyle/>
          <a:p>
            <a:pPr algn="ctr"/>
            <a:r>
              <a:rPr lang="en-US" dirty="0"/>
              <a:t>Workshop Overview</a:t>
            </a:r>
          </a:p>
        </p:txBody>
      </p:sp>
      <p:sp>
        <p:nvSpPr>
          <p:cNvPr id="5" name="Slide Number Placeholder 4">
            <a:extLst>
              <a:ext uri="{FF2B5EF4-FFF2-40B4-BE49-F238E27FC236}">
                <a16:creationId xmlns:a16="http://schemas.microsoft.com/office/drawing/2014/main" id="{1B512155-B95F-E57E-303B-6CE3D5820F1C}"/>
              </a:ext>
            </a:extLst>
          </p:cNvPr>
          <p:cNvSpPr>
            <a:spLocks noGrp="1"/>
          </p:cNvSpPr>
          <p:nvPr>
            <p:ph type="sldNum" sz="quarter" idx="12"/>
          </p:nvPr>
        </p:nvSpPr>
        <p:spPr/>
        <p:txBody>
          <a:bodyPr/>
          <a:lstStyle/>
          <a:p>
            <a:fld id="{F606742C-631A-CB4E-A490-45C4369C55E7}" type="slidenum">
              <a:rPr lang="en-US" smtClean="0"/>
              <a:t>7</a:t>
            </a:fld>
            <a:endParaRPr lang="en-US"/>
          </a:p>
        </p:txBody>
      </p:sp>
      <p:sp>
        <p:nvSpPr>
          <p:cNvPr id="8" name="Content Placeholder 2">
            <a:extLst>
              <a:ext uri="{FF2B5EF4-FFF2-40B4-BE49-F238E27FC236}">
                <a16:creationId xmlns:a16="http://schemas.microsoft.com/office/drawing/2014/main" id="{36C1CC21-5E6E-39D4-5481-69E39B855C87}"/>
              </a:ext>
            </a:extLst>
          </p:cNvPr>
          <p:cNvSpPr>
            <a:spLocks noGrp="1"/>
          </p:cNvSpPr>
          <p:nvPr>
            <p:ph idx="1"/>
          </p:nvPr>
        </p:nvSpPr>
        <p:spPr>
          <a:xfrm>
            <a:off x="838200" y="1825625"/>
            <a:ext cx="10515600" cy="4351338"/>
          </a:xfrm>
        </p:spPr>
        <p:txBody>
          <a:bodyPr>
            <a:normAutofit fontScale="92500" lnSpcReduction="20000"/>
          </a:bodyPr>
          <a:lstStyle/>
          <a:p>
            <a:pPr marL="514350" indent="-514350">
              <a:buFont typeface="+mj-lt"/>
              <a:buAutoNum type="arabicPeriod"/>
            </a:pPr>
            <a:r>
              <a:rPr lang="en-US" dirty="0"/>
              <a:t>What is the SCC?</a:t>
            </a:r>
          </a:p>
          <a:p>
            <a:pPr marL="514350" indent="-514350">
              <a:buFont typeface="+mj-lt"/>
              <a:buAutoNum type="arabicPeriod"/>
            </a:pPr>
            <a:r>
              <a:rPr lang="en-US" dirty="0"/>
              <a:t>How does the SCC work? </a:t>
            </a:r>
          </a:p>
          <a:p>
            <a:pPr marL="514350" indent="-514350">
              <a:buFont typeface="+mj-lt"/>
              <a:buAutoNum type="arabicPeriod"/>
            </a:pPr>
            <a:r>
              <a:rPr lang="en-US" dirty="0"/>
              <a:t>Why the SCC?</a:t>
            </a:r>
          </a:p>
          <a:p>
            <a:pPr marL="514350" indent="-514350">
              <a:buFont typeface="+mj-lt"/>
              <a:buAutoNum type="arabicPeriod"/>
            </a:pPr>
            <a:r>
              <a:rPr lang="en-US" dirty="0"/>
              <a:t>Connecting to the SCC</a:t>
            </a:r>
          </a:p>
          <a:p>
            <a:pPr marL="514350" indent="-514350">
              <a:buFont typeface="+mj-lt"/>
              <a:buAutoNum type="arabicPeriod"/>
            </a:pPr>
            <a:r>
              <a:rPr lang="en-US" dirty="0"/>
              <a:t>The Linux command line</a:t>
            </a:r>
          </a:p>
          <a:p>
            <a:pPr marL="514350" indent="-514350">
              <a:buFont typeface="+mj-lt"/>
              <a:buAutoNum type="arabicPeriod"/>
            </a:pPr>
            <a:r>
              <a:rPr lang="en-US" dirty="0"/>
              <a:t>The Linux directory hierarchy and navigation</a:t>
            </a:r>
          </a:p>
          <a:p>
            <a:pPr marL="514350" indent="-514350">
              <a:buFont typeface="+mj-lt"/>
              <a:buAutoNum type="arabicPeriod"/>
            </a:pPr>
            <a:r>
              <a:rPr lang="en-US" dirty="0"/>
              <a:t>Copying files</a:t>
            </a:r>
          </a:p>
          <a:p>
            <a:pPr marL="514350" indent="-514350">
              <a:buFont typeface="+mj-lt"/>
              <a:buAutoNum type="arabicPeriod"/>
            </a:pPr>
            <a:r>
              <a:rPr lang="en-US" dirty="0"/>
              <a:t>Unzipping files</a:t>
            </a:r>
          </a:p>
          <a:p>
            <a:pPr marL="514350" indent="-514350">
              <a:buFont typeface="+mj-lt"/>
              <a:buAutoNum type="arabicPeriod"/>
            </a:pPr>
            <a:r>
              <a:rPr lang="en-US" dirty="0"/>
              <a:t>Viewing raw MRI data with </a:t>
            </a:r>
            <a:r>
              <a:rPr lang="en-US" i="1" dirty="0" err="1"/>
              <a:t>fsleyes</a:t>
            </a:r>
            <a:endParaRPr lang="en-US" i="1" dirty="0"/>
          </a:p>
          <a:p>
            <a:pPr marL="514350" indent="-514350">
              <a:buFont typeface="+mj-lt"/>
              <a:buAutoNum type="arabicPeriod"/>
            </a:pPr>
            <a:r>
              <a:rPr lang="en-US" dirty="0"/>
              <a:t>Preprocessing your MRI data with </a:t>
            </a:r>
            <a:r>
              <a:rPr lang="en-US" i="1" dirty="0" err="1"/>
              <a:t>fmriprep</a:t>
            </a:r>
            <a:endParaRPr lang="en-US" i="1" dirty="0"/>
          </a:p>
        </p:txBody>
      </p:sp>
      <p:sp>
        <p:nvSpPr>
          <p:cNvPr id="4" name="Rectangle 3">
            <a:extLst>
              <a:ext uri="{FF2B5EF4-FFF2-40B4-BE49-F238E27FC236}">
                <a16:creationId xmlns:a16="http://schemas.microsoft.com/office/drawing/2014/main" id="{4CFEA048-EECF-9DA7-D573-250D4AD27169}"/>
              </a:ext>
            </a:extLst>
          </p:cNvPr>
          <p:cNvSpPr/>
          <p:nvPr/>
        </p:nvSpPr>
        <p:spPr>
          <a:xfrm>
            <a:off x="566057" y="2627697"/>
            <a:ext cx="7785463" cy="3320715"/>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36204B7-BCD3-5C20-3938-D1BC2A8D64AC}"/>
              </a:ext>
            </a:extLst>
          </p:cNvPr>
          <p:cNvSpPr/>
          <p:nvPr/>
        </p:nvSpPr>
        <p:spPr>
          <a:xfrm>
            <a:off x="729686" y="1730870"/>
            <a:ext cx="7785463" cy="481262"/>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931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FAF7D-3C2D-54D5-34A6-B4BB74750B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E692EB-CB1F-D607-DDA3-7BC4E0DAF055}"/>
              </a:ext>
            </a:extLst>
          </p:cNvPr>
          <p:cNvSpPr>
            <a:spLocks noGrp="1"/>
          </p:cNvSpPr>
          <p:nvPr>
            <p:ph type="title"/>
          </p:nvPr>
        </p:nvSpPr>
        <p:spPr>
          <a:xfrm>
            <a:off x="688986" y="380965"/>
            <a:ext cx="10515600" cy="1325563"/>
          </a:xfrm>
        </p:spPr>
        <p:txBody>
          <a:bodyPr/>
          <a:lstStyle/>
          <a:p>
            <a:r>
              <a:rPr lang="en-US" dirty="0"/>
              <a:t>How does the SCC work?</a:t>
            </a:r>
          </a:p>
        </p:txBody>
      </p:sp>
      <p:pic>
        <p:nvPicPr>
          <p:cNvPr id="4" name="Graphic 3" descr="Laptop with solid fill">
            <a:extLst>
              <a:ext uri="{FF2B5EF4-FFF2-40B4-BE49-F238E27FC236}">
                <a16:creationId xmlns:a16="http://schemas.microsoft.com/office/drawing/2014/main" id="{E7AA0129-CCD9-9877-B30E-344F2938D0F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8116" y="1219280"/>
            <a:ext cx="2238653" cy="2238653"/>
          </a:xfrm>
          <a:prstGeom prst="rect">
            <a:avLst/>
          </a:prstGeom>
        </p:spPr>
      </p:pic>
      <p:sp>
        <p:nvSpPr>
          <p:cNvPr id="5" name="TextBox 4">
            <a:extLst>
              <a:ext uri="{FF2B5EF4-FFF2-40B4-BE49-F238E27FC236}">
                <a16:creationId xmlns:a16="http://schemas.microsoft.com/office/drawing/2014/main" id="{29AADE12-F4E9-CB90-7158-14E63709A013}"/>
              </a:ext>
            </a:extLst>
          </p:cNvPr>
          <p:cNvSpPr txBox="1"/>
          <p:nvPr/>
        </p:nvSpPr>
        <p:spPr>
          <a:xfrm>
            <a:off x="363568" y="3107032"/>
            <a:ext cx="2902998" cy="369332"/>
          </a:xfrm>
          <a:prstGeom prst="rect">
            <a:avLst/>
          </a:prstGeom>
          <a:noFill/>
        </p:spPr>
        <p:txBody>
          <a:bodyPr wrap="square" rtlCol="0">
            <a:spAutoFit/>
          </a:bodyPr>
          <a:lstStyle/>
          <a:p>
            <a:pPr algn="ctr"/>
            <a:r>
              <a:rPr lang="en-US" dirty="0"/>
              <a:t>Your Computer</a:t>
            </a:r>
          </a:p>
        </p:txBody>
      </p:sp>
      <p:pic>
        <p:nvPicPr>
          <p:cNvPr id="11" name="Graphic 10" descr="Computer with solid fill">
            <a:extLst>
              <a:ext uri="{FF2B5EF4-FFF2-40B4-BE49-F238E27FC236}">
                <a16:creationId xmlns:a16="http://schemas.microsoft.com/office/drawing/2014/main" id="{942A51C9-902C-5F9B-09DB-A4853F241170}"/>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9321049" y="1276544"/>
            <a:ext cx="761261" cy="2238653"/>
          </a:xfrm>
          <a:prstGeom prst="rect">
            <a:avLst/>
          </a:prstGeom>
        </p:spPr>
      </p:pic>
      <p:sp>
        <p:nvSpPr>
          <p:cNvPr id="14" name="TextBox 13">
            <a:extLst>
              <a:ext uri="{FF2B5EF4-FFF2-40B4-BE49-F238E27FC236}">
                <a16:creationId xmlns:a16="http://schemas.microsoft.com/office/drawing/2014/main" id="{38733207-97B0-6D65-69F3-5F6B290FFFA2}"/>
              </a:ext>
            </a:extLst>
          </p:cNvPr>
          <p:cNvSpPr txBox="1"/>
          <p:nvPr/>
        </p:nvSpPr>
        <p:spPr>
          <a:xfrm>
            <a:off x="8639806" y="3189446"/>
            <a:ext cx="2902998" cy="369332"/>
          </a:xfrm>
          <a:prstGeom prst="rect">
            <a:avLst/>
          </a:prstGeom>
          <a:noFill/>
        </p:spPr>
        <p:txBody>
          <a:bodyPr wrap="square" rtlCol="0">
            <a:spAutoFit/>
          </a:bodyPr>
          <a:lstStyle/>
          <a:p>
            <a:pPr algn="ctr"/>
            <a:r>
              <a:rPr lang="en-US" dirty="0"/>
              <a:t>SCC OnDemand</a:t>
            </a:r>
          </a:p>
        </p:txBody>
      </p:sp>
      <p:cxnSp>
        <p:nvCxnSpPr>
          <p:cNvPr id="31" name="Curved Connector 30">
            <a:extLst>
              <a:ext uri="{FF2B5EF4-FFF2-40B4-BE49-F238E27FC236}">
                <a16:creationId xmlns:a16="http://schemas.microsoft.com/office/drawing/2014/main" id="{37A33D5F-4D39-9D5F-7636-F43F2A2D1D23}"/>
              </a:ext>
            </a:extLst>
          </p:cNvPr>
          <p:cNvCxnSpPr>
            <a:cxnSpLocks/>
          </p:cNvCxnSpPr>
          <p:nvPr/>
        </p:nvCxnSpPr>
        <p:spPr>
          <a:xfrm rot="10800000">
            <a:off x="4823903" y="5392379"/>
            <a:ext cx="3426279" cy="175786"/>
          </a:xfrm>
          <a:prstGeom prst="curvedConnector3">
            <a:avLst>
              <a:gd name="adj1" fmla="val 50000"/>
            </a:avLst>
          </a:prstGeom>
          <a:ln w="44450">
            <a:solidFill>
              <a:schemeClr val="accent2"/>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64" name="Group 63">
            <a:extLst>
              <a:ext uri="{FF2B5EF4-FFF2-40B4-BE49-F238E27FC236}">
                <a16:creationId xmlns:a16="http://schemas.microsoft.com/office/drawing/2014/main" id="{AD93AF82-08DC-D2DE-809D-8027FFF4AD89}"/>
              </a:ext>
            </a:extLst>
          </p:cNvPr>
          <p:cNvGrpSpPr/>
          <p:nvPr/>
        </p:nvGrpSpPr>
        <p:grpSpPr>
          <a:xfrm>
            <a:off x="1311108" y="4275927"/>
            <a:ext cx="3512789" cy="2125126"/>
            <a:chOff x="713569" y="3422866"/>
            <a:chExt cx="3512789" cy="2125126"/>
          </a:xfrm>
        </p:grpSpPr>
        <p:pic>
          <p:nvPicPr>
            <p:cNvPr id="35" name="Graphic 34" descr="Computer with solid fill">
              <a:extLst>
                <a:ext uri="{FF2B5EF4-FFF2-40B4-BE49-F238E27FC236}">
                  <a16:creationId xmlns:a16="http://schemas.microsoft.com/office/drawing/2014/main" id="{730E141B-953B-271D-7E3F-0DF14701E9C0}"/>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713569" y="3422866"/>
              <a:ext cx="461078" cy="1325563"/>
            </a:xfrm>
            <a:prstGeom prst="rect">
              <a:avLst/>
            </a:prstGeom>
          </p:spPr>
        </p:pic>
        <p:pic>
          <p:nvPicPr>
            <p:cNvPr id="36" name="Graphic 35" descr="Computer with solid fill">
              <a:extLst>
                <a:ext uri="{FF2B5EF4-FFF2-40B4-BE49-F238E27FC236}">
                  <a16:creationId xmlns:a16="http://schemas.microsoft.com/office/drawing/2014/main" id="{D10B394C-9EB1-2F0A-C0A3-54A3DE027537}"/>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1149528" y="3422866"/>
              <a:ext cx="461078" cy="1325563"/>
            </a:xfrm>
            <a:prstGeom prst="rect">
              <a:avLst/>
            </a:prstGeom>
          </p:spPr>
        </p:pic>
        <p:pic>
          <p:nvPicPr>
            <p:cNvPr id="37" name="Graphic 36" descr="Computer with solid fill">
              <a:extLst>
                <a:ext uri="{FF2B5EF4-FFF2-40B4-BE49-F238E27FC236}">
                  <a16:creationId xmlns:a16="http://schemas.microsoft.com/office/drawing/2014/main" id="{23CCCCAC-872D-84A7-1776-C1F331672BB1}"/>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1585487" y="3422866"/>
              <a:ext cx="461078" cy="1325563"/>
            </a:xfrm>
            <a:prstGeom prst="rect">
              <a:avLst/>
            </a:prstGeom>
          </p:spPr>
        </p:pic>
        <p:pic>
          <p:nvPicPr>
            <p:cNvPr id="38" name="Graphic 37" descr="Computer with solid fill">
              <a:extLst>
                <a:ext uri="{FF2B5EF4-FFF2-40B4-BE49-F238E27FC236}">
                  <a16:creationId xmlns:a16="http://schemas.microsoft.com/office/drawing/2014/main" id="{58BE22B0-715D-852B-5D27-B50124EEA08F}"/>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2021446" y="3422866"/>
              <a:ext cx="461078" cy="1325563"/>
            </a:xfrm>
            <a:prstGeom prst="rect">
              <a:avLst/>
            </a:prstGeom>
          </p:spPr>
        </p:pic>
        <p:pic>
          <p:nvPicPr>
            <p:cNvPr id="39" name="Graphic 38" descr="Computer with solid fill">
              <a:extLst>
                <a:ext uri="{FF2B5EF4-FFF2-40B4-BE49-F238E27FC236}">
                  <a16:creationId xmlns:a16="http://schemas.microsoft.com/office/drawing/2014/main" id="{025443B3-D1F2-0687-372B-B0F344F8B21B}"/>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2457405" y="3422866"/>
              <a:ext cx="461078" cy="1325563"/>
            </a:xfrm>
            <a:prstGeom prst="rect">
              <a:avLst/>
            </a:prstGeom>
          </p:spPr>
        </p:pic>
        <p:pic>
          <p:nvPicPr>
            <p:cNvPr id="40" name="Graphic 39" descr="Computer with solid fill">
              <a:extLst>
                <a:ext uri="{FF2B5EF4-FFF2-40B4-BE49-F238E27FC236}">
                  <a16:creationId xmlns:a16="http://schemas.microsoft.com/office/drawing/2014/main" id="{255F5EE4-5A97-2F85-090F-F647AD5B7D11}"/>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2893364" y="3422866"/>
              <a:ext cx="461078" cy="1325563"/>
            </a:xfrm>
            <a:prstGeom prst="rect">
              <a:avLst/>
            </a:prstGeom>
          </p:spPr>
        </p:pic>
        <p:pic>
          <p:nvPicPr>
            <p:cNvPr id="41" name="Graphic 40" descr="Computer with solid fill">
              <a:extLst>
                <a:ext uri="{FF2B5EF4-FFF2-40B4-BE49-F238E27FC236}">
                  <a16:creationId xmlns:a16="http://schemas.microsoft.com/office/drawing/2014/main" id="{2618718D-DEA7-924B-CC6F-7492BFC71209}"/>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3329323" y="3422866"/>
              <a:ext cx="461078" cy="1325563"/>
            </a:xfrm>
            <a:prstGeom prst="rect">
              <a:avLst/>
            </a:prstGeom>
          </p:spPr>
        </p:pic>
        <p:pic>
          <p:nvPicPr>
            <p:cNvPr id="42" name="Graphic 41" descr="Computer with solid fill">
              <a:extLst>
                <a:ext uri="{FF2B5EF4-FFF2-40B4-BE49-F238E27FC236}">
                  <a16:creationId xmlns:a16="http://schemas.microsoft.com/office/drawing/2014/main" id="{FD854EBA-D216-A720-1F8E-B0234AC84F76}"/>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3765280" y="3422866"/>
              <a:ext cx="461078" cy="1325563"/>
            </a:xfrm>
            <a:prstGeom prst="rect">
              <a:avLst/>
            </a:prstGeom>
          </p:spPr>
        </p:pic>
        <p:pic>
          <p:nvPicPr>
            <p:cNvPr id="44" name="Graphic 43" descr="Computer with solid fill">
              <a:extLst>
                <a:ext uri="{FF2B5EF4-FFF2-40B4-BE49-F238E27FC236}">
                  <a16:creationId xmlns:a16="http://schemas.microsoft.com/office/drawing/2014/main" id="{BF313E65-0BFB-0FE4-ECD0-F608105CBFB2}"/>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713569" y="4222429"/>
              <a:ext cx="461078" cy="1325563"/>
            </a:xfrm>
            <a:prstGeom prst="rect">
              <a:avLst/>
            </a:prstGeom>
          </p:spPr>
        </p:pic>
        <p:pic>
          <p:nvPicPr>
            <p:cNvPr id="45" name="Graphic 44" descr="Computer with solid fill">
              <a:extLst>
                <a:ext uri="{FF2B5EF4-FFF2-40B4-BE49-F238E27FC236}">
                  <a16:creationId xmlns:a16="http://schemas.microsoft.com/office/drawing/2014/main" id="{499F5630-9BA7-295F-F4AB-A8EF602A48A8}"/>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1149528" y="4222429"/>
              <a:ext cx="461078" cy="1325563"/>
            </a:xfrm>
            <a:prstGeom prst="rect">
              <a:avLst/>
            </a:prstGeom>
          </p:spPr>
        </p:pic>
        <p:pic>
          <p:nvPicPr>
            <p:cNvPr id="46" name="Graphic 45" descr="Computer with solid fill">
              <a:extLst>
                <a:ext uri="{FF2B5EF4-FFF2-40B4-BE49-F238E27FC236}">
                  <a16:creationId xmlns:a16="http://schemas.microsoft.com/office/drawing/2014/main" id="{84F00043-8455-333E-0EE9-D115E60F9608}"/>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1585487" y="4222429"/>
              <a:ext cx="461078" cy="1325563"/>
            </a:xfrm>
            <a:prstGeom prst="rect">
              <a:avLst/>
            </a:prstGeom>
          </p:spPr>
        </p:pic>
        <p:pic>
          <p:nvPicPr>
            <p:cNvPr id="47" name="Graphic 46" descr="Computer with solid fill">
              <a:extLst>
                <a:ext uri="{FF2B5EF4-FFF2-40B4-BE49-F238E27FC236}">
                  <a16:creationId xmlns:a16="http://schemas.microsoft.com/office/drawing/2014/main" id="{5C7DC2CB-AAB1-1053-3D2C-595399D39832}"/>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2021446" y="4222429"/>
              <a:ext cx="461078" cy="1325563"/>
            </a:xfrm>
            <a:prstGeom prst="rect">
              <a:avLst/>
            </a:prstGeom>
          </p:spPr>
        </p:pic>
        <p:pic>
          <p:nvPicPr>
            <p:cNvPr id="48" name="Graphic 47" descr="Computer with solid fill">
              <a:extLst>
                <a:ext uri="{FF2B5EF4-FFF2-40B4-BE49-F238E27FC236}">
                  <a16:creationId xmlns:a16="http://schemas.microsoft.com/office/drawing/2014/main" id="{38A86E7A-4E23-069D-C713-E11B278504E7}"/>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2457405" y="4222429"/>
              <a:ext cx="461078" cy="1325563"/>
            </a:xfrm>
            <a:prstGeom prst="rect">
              <a:avLst/>
            </a:prstGeom>
          </p:spPr>
        </p:pic>
        <p:pic>
          <p:nvPicPr>
            <p:cNvPr id="49" name="Graphic 48" descr="Computer with solid fill">
              <a:extLst>
                <a:ext uri="{FF2B5EF4-FFF2-40B4-BE49-F238E27FC236}">
                  <a16:creationId xmlns:a16="http://schemas.microsoft.com/office/drawing/2014/main" id="{3B73D811-237C-4792-BF9B-C29E0ACF3123}"/>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2893364" y="4222429"/>
              <a:ext cx="461078" cy="1325563"/>
            </a:xfrm>
            <a:prstGeom prst="rect">
              <a:avLst/>
            </a:prstGeom>
          </p:spPr>
        </p:pic>
        <p:pic>
          <p:nvPicPr>
            <p:cNvPr id="50" name="Graphic 49" descr="Computer with solid fill">
              <a:extLst>
                <a:ext uri="{FF2B5EF4-FFF2-40B4-BE49-F238E27FC236}">
                  <a16:creationId xmlns:a16="http://schemas.microsoft.com/office/drawing/2014/main" id="{5D8F0337-E9B9-DCB1-94C4-C08A5452E072}"/>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3329323" y="4222429"/>
              <a:ext cx="461078" cy="1325563"/>
            </a:xfrm>
            <a:prstGeom prst="rect">
              <a:avLst/>
            </a:prstGeom>
          </p:spPr>
        </p:pic>
        <p:pic>
          <p:nvPicPr>
            <p:cNvPr id="51" name="Graphic 50" descr="Computer with solid fill">
              <a:extLst>
                <a:ext uri="{FF2B5EF4-FFF2-40B4-BE49-F238E27FC236}">
                  <a16:creationId xmlns:a16="http://schemas.microsoft.com/office/drawing/2014/main" id="{841520C5-8629-29B3-B84A-9C60BAE9BF5B}"/>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3765280" y="4222429"/>
              <a:ext cx="461078" cy="1325563"/>
            </a:xfrm>
            <a:prstGeom prst="rect">
              <a:avLst/>
            </a:prstGeom>
          </p:spPr>
        </p:pic>
      </p:grpSp>
      <p:sp>
        <p:nvSpPr>
          <p:cNvPr id="59" name="TextBox 58">
            <a:extLst>
              <a:ext uri="{FF2B5EF4-FFF2-40B4-BE49-F238E27FC236}">
                <a16:creationId xmlns:a16="http://schemas.microsoft.com/office/drawing/2014/main" id="{029C629A-F3A9-C2BE-FE51-B2699AB7CC0C}"/>
              </a:ext>
            </a:extLst>
          </p:cNvPr>
          <p:cNvSpPr txBox="1"/>
          <p:nvPr/>
        </p:nvSpPr>
        <p:spPr>
          <a:xfrm>
            <a:off x="1561946" y="6241871"/>
            <a:ext cx="2902998" cy="369332"/>
          </a:xfrm>
          <a:prstGeom prst="rect">
            <a:avLst/>
          </a:prstGeom>
          <a:noFill/>
        </p:spPr>
        <p:txBody>
          <a:bodyPr wrap="square" rtlCol="0">
            <a:spAutoFit/>
          </a:bodyPr>
          <a:lstStyle/>
          <a:p>
            <a:pPr algn="ctr"/>
            <a:r>
              <a:rPr lang="en-US" dirty="0"/>
              <a:t>Compute Nodes</a:t>
            </a:r>
          </a:p>
        </p:txBody>
      </p:sp>
      <p:sp>
        <p:nvSpPr>
          <p:cNvPr id="63" name="TextBox 62">
            <a:extLst>
              <a:ext uri="{FF2B5EF4-FFF2-40B4-BE49-F238E27FC236}">
                <a16:creationId xmlns:a16="http://schemas.microsoft.com/office/drawing/2014/main" id="{C3817EF8-44E0-D090-427E-69184BE03438}"/>
              </a:ext>
            </a:extLst>
          </p:cNvPr>
          <p:cNvSpPr txBox="1"/>
          <p:nvPr/>
        </p:nvSpPr>
        <p:spPr>
          <a:xfrm>
            <a:off x="9298925" y="4085892"/>
            <a:ext cx="2902998" cy="369332"/>
          </a:xfrm>
          <a:prstGeom prst="rect">
            <a:avLst/>
          </a:prstGeom>
          <a:noFill/>
        </p:spPr>
        <p:txBody>
          <a:bodyPr wrap="square" rtlCol="0">
            <a:spAutoFit/>
          </a:bodyPr>
          <a:lstStyle/>
          <a:p>
            <a:pPr algn="ctr"/>
            <a:r>
              <a:rPr lang="en-US" dirty="0"/>
              <a:t>Private Network</a:t>
            </a:r>
          </a:p>
        </p:txBody>
      </p:sp>
      <p:sp>
        <p:nvSpPr>
          <p:cNvPr id="15" name="Slide Number Placeholder 14">
            <a:extLst>
              <a:ext uri="{FF2B5EF4-FFF2-40B4-BE49-F238E27FC236}">
                <a16:creationId xmlns:a16="http://schemas.microsoft.com/office/drawing/2014/main" id="{D89779C9-AD0C-E674-4A1F-A1724BAE3F7D}"/>
              </a:ext>
            </a:extLst>
          </p:cNvPr>
          <p:cNvSpPr>
            <a:spLocks noGrp="1"/>
          </p:cNvSpPr>
          <p:nvPr>
            <p:ph type="sldNum" sz="quarter" idx="12"/>
          </p:nvPr>
        </p:nvSpPr>
        <p:spPr/>
        <p:txBody>
          <a:bodyPr/>
          <a:lstStyle/>
          <a:p>
            <a:fld id="{F606742C-631A-CB4E-A490-45C4369C55E7}" type="slidenum">
              <a:rPr lang="en-US" smtClean="0"/>
              <a:t>8</a:t>
            </a:fld>
            <a:endParaRPr lang="en-US"/>
          </a:p>
        </p:txBody>
      </p:sp>
      <p:sp>
        <p:nvSpPr>
          <p:cNvPr id="34" name="TextBox 33">
            <a:extLst>
              <a:ext uri="{FF2B5EF4-FFF2-40B4-BE49-F238E27FC236}">
                <a16:creationId xmlns:a16="http://schemas.microsoft.com/office/drawing/2014/main" id="{70BB4D7E-6CE6-A0D7-4530-7D40D8B87168}"/>
              </a:ext>
            </a:extLst>
          </p:cNvPr>
          <p:cNvSpPr txBox="1"/>
          <p:nvPr/>
        </p:nvSpPr>
        <p:spPr>
          <a:xfrm>
            <a:off x="4374791" y="1660025"/>
            <a:ext cx="3442418" cy="646331"/>
          </a:xfrm>
          <a:prstGeom prst="rect">
            <a:avLst/>
          </a:prstGeom>
          <a:noFill/>
        </p:spPr>
        <p:txBody>
          <a:bodyPr wrap="square" rtlCol="0">
            <a:spAutoFit/>
          </a:bodyPr>
          <a:lstStyle/>
          <a:p>
            <a:pPr algn="ctr"/>
            <a:r>
              <a:rPr lang="en-US" dirty="0"/>
              <a:t>Public Network (AKA the Internet)</a:t>
            </a:r>
          </a:p>
        </p:txBody>
      </p:sp>
      <p:cxnSp>
        <p:nvCxnSpPr>
          <p:cNvPr id="22" name="Curved Connector 21">
            <a:extLst>
              <a:ext uri="{FF2B5EF4-FFF2-40B4-BE49-F238E27FC236}">
                <a16:creationId xmlns:a16="http://schemas.microsoft.com/office/drawing/2014/main" id="{0A81B866-9CBE-662F-29EB-2FD49F148384}"/>
              </a:ext>
            </a:extLst>
          </p:cNvPr>
          <p:cNvCxnSpPr>
            <a:cxnSpLocks/>
            <a:stCxn id="11" idx="1"/>
          </p:cNvCxnSpPr>
          <p:nvPr/>
        </p:nvCxnSpPr>
        <p:spPr>
          <a:xfrm rot="10800000">
            <a:off x="2986775" y="2377611"/>
            <a:ext cx="6334274" cy="18261"/>
          </a:xfrm>
          <a:prstGeom prst="curvedConnector3">
            <a:avLst>
              <a:gd name="adj1" fmla="val 50000"/>
            </a:avLst>
          </a:prstGeom>
          <a:ln w="44450">
            <a:solidFill>
              <a:schemeClr val="accent1"/>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3" name="Picture 2" descr="A screenshot of a computer&#10;&#10;AI-generated content may be incorrect." hidden="1">
            <a:extLst>
              <a:ext uri="{FF2B5EF4-FFF2-40B4-BE49-F238E27FC236}">
                <a16:creationId xmlns:a16="http://schemas.microsoft.com/office/drawing/2014/main" id="{412D7950-7AE7-3292-DF1E-B1D9296B31D0}"/>
              </a:ext>
            </a:extLst>
          </p:cNvPr>
          <p:cNvPicPr>
            <a:picLocks noChangeAspect="1"/>
          </p:cNvPicPr>
          <p:nvPr/>
        </p:nvPicPr>
        <p:blipFill>
          <a:blip r:embed="rId7"/>
          <a:stretch>
            <a:fillRect/>
          </a:stretch>
        </p:blipFill>
        <p:spPr>
          <a:xfrm>
            <a:off x="6850321" y="943466"/>
            <a:ext cx="5226183" cy="3763298"/>
          </a:xfrm>
          <a:prstGeom prst="rect">
            <a:avLst/>
          </a:prstGeom>
        </p:spPr>
      </p:pic>
      <p:pic>
        <p:nvPicPr>
          <p:cNvPr id="7" name="Graphic 6" descr="Office worker female outline">
            <a:extLst>
              <a:ext uri="{FF2B5EF4-FFF2-40B4-BE49-F238E27FC236}">
                <a16:creationId xmlns:a16="http://schemas.microsoft.com/office/drawing/2014/main" id="{0FE2EC23-4FFD-8B01-299C-CC0BB571638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50181" y="4748149"/>
            <a:ext cx="1540512" cy="1540512"/>
          </a:xfrm>
          <a:prstGeom prst="rect">
            <a:avLst/>
          </a:prstGeom>
        </p:spPr>
      </p:pic>
      <p:cxnSp>
        <p:nvCxnSpPr>
          <p:cNvPr id="8" name="Curved Connector 7">
            <a:extLst>
              <a:ext uri="{FF2B5EF4-FFF2-40B4-BE49-F238E27FC236}">
                <a16:creationId xmlns:a16="http://schemas.microsoft.com/office/drawing/2014/main" id="{886CF88F-E23D-0F26-F47D-8A8DC48B9D11}"/>
              </a:ext>
            </a:extLst>
          </p:cNvPr>
          <p:cNvCxnSpPr>
            <a:cxnSpLocks/>
            <a:stCxn id="14" idx="2"/>
            <a:endCxn id="7" idx="0"/>
          </p:cNvCxnSpPr>
          <p:nvPr/>
        </p:nvCxnSpPr>
        <p:spPr>
          <a:xfrm rot="5400000">
            <a:off x="8961186" y="3618029"/>
            <a:ext cx="1189371" cy="1070868"/>
          </a:xfrm>
          <a:prstGeom prst="curvedConnector3">
            <a:avLst>
              <a:gd name="adj1" fmla="val 50000"/>
            </a:avLst>
          </a:prstGeom>
          <a:ln w="44450">
            <a:solidFill>
              <a:schemeClr val="accent2"/>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A34CEF21-2905-6E70-7919-64B8EA752DF0}"/>
              </a:ext>
            </a:extLst>
          </p:cNvPr>
          <p:cNvSpPr txBox="1"/>
          <p:nvPr/>
        </p:nvSpPr>
        <p:spPr>
          <a:xfrm>
            <a:off x="7568938" y="6253063"/>
            <a:ext cx="2902998" cy="369332"/>
          </a:xfrm>
          <a:prstGeom prst="rect">
            <a:avLst/>
          </a:prstGeom>
          <a:noFill/>
        </p:spPr>
        <p:txBody>
          <a:bodyPr wrap="square" rtlCol="0">
            <a:spAutoFit/>
          </a:bodyPr>
          <a:lstStyle/>
          <a:p>
            <a:pPr algn="ctr"/>
            <a:r>
              <a:rPr lang="en-US" dirty="0"/>
              <a:t>Job Scheduler</a:t>
            </a:r>
          </a:p>
        </p:txBody>
      </p:sp>
      <p:pic>
        <p:nvPicPr>
          <p:cNvPr id="26" name="Graphic 25" descr="Computer with solid fill">
            <a:extLst>
              <a:ext uri="{FF2B5EF4-FFF2-40B4-BE49-F238E27FC236}">
                <a16:creationId xmlns:a16="http://schemas.microsoft.com/office/drawing/2014/main" id="{114AED2E-8963-29BA-68E4-B150D447266A}"/>
              </a:ext>
            </a:extLst>
          </p:cNvPr>
          <p:cNvPicPr>
            <a:picLocks noChangeAspect="1"/>
          </p:cNvPicPr>
          <p:nvPr/>
        </p:nvPicPr>
        <p:blipFill>
          <a:blip r:embed="rId5">
            <a:extLst>
              <a:ext uri="{96DAC541-7B7A-43D3-8B79-37D633B846F1}">
                <asvg:svgBlip xmlns:asvg="http://schemas.microsoft.com/office/drawing/2016/SVG/main" r:embed="rId6"/>
              </a:ext>
            </a:extLst>
          </a:blip>
          <a:srcRect l="65995"/>
          <a:stretch/>
        </p:blipFill>
        <p:spPr>
          <a:xfrm>
            <a:off x="10091305" y="1258283"/>
            <a:ext cx="761261" cy="2238653"/>
          </a:xfrm>
          <a:prstGeom prst="rect">
            <a:avLst/>
          </a:prstGeom>
        </p:spPr>
      </p:pic>
    </p:spTree>
    <p:extLst>
      <p:ext uri="{BB962C8B-B14F-4D97-AF65-F5344CB8AC3E}">
        <p14:creationId xmlns:p14="http://schemas.microsoft.com/office/powerpoint/2010/main" val="77736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85F6E-9B6F-441B-BE3D-BFB5366A02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EA755D-19B4-666B-6F57-F96AC28E653A}"/>
              </a:ext>
            </a:extLst>
          </p:cNvPr>
          <p:cNvSpPr>
            <a:spLocks noGrp="1"/>
          </p:cNvSpPr>
          <p:nvPr>
            <p:ph type="title"/>
          </p:nvPr>
        </p:nvSpPr>
        <p:spPr/>
        <p:txBody>
          <a:bodyPr/>
          <a:lstStyle/>
          <a:p>
            <a:pPr algn="ctr"/>
            <a:r>
              <a:rPr lang="en-US" dirty="0"/>
              <a:t>Workshop Overview</a:t>
            </a:r>
          </a:p>
        </p:txBody>
      </p:sp>
      <p:sp>
        <p:nvSpPr>
          <p:cNvPr id="5" name="Slide Number Placeholder 4">
            <a:extLst>
              <a:ext uri="{FF2B5EF4-FFF2-40B4-BE49-F238E27FC236}">
                <a16:creationId xmlns:a16="http://schemas.microsoft.com/office/drawing/2014/main" id="{62D81476-8026-B98A-05C2-67AF57F9D28B}"/>
              </a:ext>
            </a:extLst>
          </p:cNvPr>
          <p:cNvSpPr>
            <a:spLocks noGrp="1"/>
          </p:cNvSpPr>
          <p:nvPr>
            <p:ph type="sldNum" sz="quarter" idx="12"/>
          </p:nvPr>
        </p:nvSpPr>
        <p:spPr/>
        <p:txBody>
          <a:bodyPr/>
          <a:lstStyle/>
          <a:p>
            <a:fld id="{F606742C-631A-CB4E-A490-45C4369C55E7}" type="slidenum">
              <a:rPr lang="en-US" smtClean="0"/>
              <a:t>9</a:t>
            </a:fld>
            <a:endParaRPr lang="en-US"/>
          </a:p>
        </p:txBody>
      </p:sp>
      <p:sp>
        <p:nvSpPr>
          <p:cNvPr id="8" name="Content Placeholder 2">
            <a:extLst>
              <a:ext uri="{FF2B5EF4-FFF2-40B4-BE49-F238E27FC236}">
                <a16:creationId xmlns:a16="http://schemas.microsoft.com/office/drawing/2014/main" id="{F41AE380-2A3C-8A02-D35C-B1FB6B12E0B3}"/>
              </a:ext>
            </a:extLst>
          </p:cNvPr>
          <p:cNvSpPr>
            <a:spLocks noGrp="1"/>
          </p:cNvSpPr>
          <p:nvPr>
            <p:ph idx="1"/>
          </p:nvPr>
        </p:nvSpPr>
        <p:spPr>
          <a:xfrm>
            <a:off x="838200" y="1825625"/>
            <a:ext cx="10515600" cy="4351338"/>
          </a:xfrm>
        </p:spPr>
        <p:txBody>
          <a:bodyPr>
            <a:normAutofit fontScale="92500" lnSpcReduction="20000"/>
          </a:bodyPr>
          <a:lstStyle/>
          <a:p>
            <a:pPr marL="514350" indent="-514350">
              <a:buFont typeface="+mj-lt"/>
              <a:buAutoNum type="arabicPeriod"/>
            </a:pPr>
            <a:r>
              <a:rPr lang="en-US" dirty="0"/>
              <a:t>What is the SCC?</a:t>
            </a:r>
          </a:p>
          <a:p>
            <a:pPr marL="514350" indent="-514350">
              <a:buFont typeface="+mj-lt"/>
              <a:buAutoNum type="arabicPeriod"/>
            </a:pPr>
            <a:r>
              <a:rPr lang="en-US" dirty="0"/>
              <a:t>How does the SCC work? </a:t>
            </a:r>
          </a:p>
          <a:p>
            <a:pPr marL="514350" indent="-514350">
              <a:buFont typeface="+mj-lt"/>
              <a:buAutoNum type="arabicPeriod"/>
            </a:pPr>
            <a:r>
              <a:rPr lang="en-US" dirty="0"/>
              <a:t>Why the SCC?</a:t>
            </a:r>
          </a:p>
          <a:p>
            <a:pPr marL="514350" indent="-514350">
              <a:buFont typeface="+mj-lt"/>
              <a:buAutoNum type="arabicPeriod"/>
            </a:pPr>
            <a:r>
              <a:rPr lang="en-US" dirty="0"/>
              <a:t>Connecting to the SCC</a:t>
            </a:r>
          </a:p>
          <a:p>
            <a:pPr marL="514350" indent="-514350">
              <a:buFont typeface="+mj-lt"/>
              <a:buAutoNum type="arabicPeriod"/>
            </a:pPr>
            <a:r>
              <a:rPr lang="en-US" dirty="0"/>
              <a:t>The Linux command line</a:t>
            </a:r>
          </a:p>
          <a:p>
            <a:pPr marL="514350" indent="-514350">
              <a:buFont typeface="+mj-lt"/>
              <a:buAutoNum type="arabicPeriod"/>
            </a:pPr>
            <a:r>
              <a:rPr lang="en-US" dirty="0"/>
              <a:t>The Linux directory hierarchy and navigation</a:t>
            </a:r>
          </a:p>
          <a:p>
            <a:pPr marL="514350" indent="-514350">
              <a:buFont typeface="+mj-lt"/>
              <a:buAutoNum type="arabicPeriod"/>
            </a:pPr>
            <a:r>
              <a:rPr lang="en-US" dirty="0"/>
              <a:t>Copying files</a:t>
            </a:r>
          </a:p>
          <a:p>
            <a:pPr marL="514350" indent="-514350">
              <a:buFont typeface="+mj-lt"/>
              <a:buAutoNum type="arabicPeriod"/>
            </a:pPr>
            <a:r>
              <a:rPr lang="en-US" dirty="0"/>
              <a:t>Unzipping files</a:t>
            </a:r>
          </a:p>
          <a:p>
            <a:pPr marL="514350" indent="-514350">
              <a:buFont typeface="+mj-lt"/>
              <a:buAutoNum type="arabicPeriod"/>
            </a:pPr>
            <a:r>
              <a:rPr lang="en-US" dirty="0"/>
              <a:t>Viewing raw MRI data with </a:t>
            </a:r>
            <a:r>
              <a:rPr lang="en-US" i="1" dirty="0" err="1"/>
              <a:t>fsleyes</a:t>
            </a:r>
            <a:endParaRPr lang="en-US" i="1" dirty="0"/>
          </a:p>
          <a:p>
            <a:pPr marL="514350" indent="-514350">
              <a:buFont typeface="+mj-lt"/>
              <a:buAutoNum type="arabicPeriod"/>
            </a:pPr>
            <a:r>
              <a:rPr lang="en-US" dirty="0"/>
              <a:t>Preprocessing your MRI data with </a:t>
            </a:r>
            <a:r>
              <a:rPr lang="en-US" i="1" dirty="0" err="1"/>
              <a:t>fmriprep</a:t>
            </a:r>
            <a:endParaRPr lang="en-US" i="1" dirty="0"/>
          </a:p>
        </p:txBody>
      </p:sp>
      <p:sp>
        <p:nvSpPr>
          <p:cNvPr id="4" name="Rectangle 3">
            <a:extLst>
              <a:ext uri="{FF2B5EF4-FFF2-40B4-BE49-F238E27FC236}">
                <a16:creationId xmlns:a16="http://schemas.microsoft.com/office/drawing/2014/main" id="{73895EF3-9C1A-1FFB-B2A4-1A2AE1DB6AD5}"/>
              </a:ext>
            </a:extLst>
          </p:cNvPr>
          <p:cNvSpPr/>
          <p:nvPr/>
        </p:nvSpPr>
        <p:spPr>
          <a:xfrm>
            <a:off x="566057" y="3031958"/>
            <a:ext cx="7785463" cy="2993457"/>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49A5CF4-CD4A-ACEE-D69F-A96F4DC606CD}"/>
              </a:ext>
            </a:extLst>
          </p:cNvPr>
          <p:cNvSpPr/>
          <p:nvPr/>
        </p:nvSpPr>
        <p:spPr>
          <a:xfrm>
            <a:off x="825137" y="1783809"/>
            <a:ext cx="7785463" cy="863138"/>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43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3918</TotalTime>
  <Words>2795</Words>
  <Application>Microsoft Macintosh PowerPoint</Application>
  <PresentationFormat>Widescreen</PresentationFormat>
  <Paragraphs>454</Paragraphs>
  <Slides>68</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68</vt:i4>
      </vt:variant>
    </vt:vector>
  </HeadingPairs>
  <TitlesOfParts>
    <vt:vector size="73" baseType="lpstr">
      <vt:lpstr>Aptos</vt:lpstr>
      <vt:lpstr>Aptos Display</vt:lpstr>
      <vt:lpstr>Arial</vt:lpstr>
      <vt:lpstr>Wingdings</vt:lpstr>
      <vt:lpstr>Office Theme</vt:lpstr>
      <vt:lpstr>Introduction to the SCC and Linux</vt:lpstr>
      <vt:lpstr>Class poll</vt:lpstr>
      <vt:lpstr>Class Overview</vt:lpstr>
      <vt:lpstr>What is the SCC?</vt:lpstr>
      <vt:lpstr>What is the SCC?</vt:lpstr>
      <vt:lpstr>What is the SCC?</vt:lpstr>
      <vt:lpstr>Workshop Overview</vt:lpstr>
      <vt:lpstr>How does the SCC work?</vt:lpstr>
      <vt:lpstr>Workshop Overview</vt:lpstr>
      <vt:lpstr>Why the SCC?</vt:lpstr>
      <vt:lpstr>Why the SCC?</vt:lpstr>
      <vt:lpstr>Why the SCC?</vt:lpstr>
      <vt:lpstr>Why the SCC?</vt:lpstr>
      <vt:lpstr>Why the SCC?</vt:lpstr>
      <vt:lpstr>Why the SCC?</vt:lpstr>
      <vt:lpstr>Why the SCC?</vt:lpstr>
      <vt:lpstr>Why the SCC?</vt:lpstr>
      <vt:lpstr>Why the SCC?</vt:lpstr>
      <vt:lpstr>Why the SCC?</vt:lpstr>
      <vt:lpstr>Workshop Overview</vt:lpstr>
      <vt:lpstr>Login to SCC OnDemand</vt:lpstr>
      <vt:lpstr>Request an interactive desktop session</vt:lpstr>
      <vt:lpstr>Request an interactive desktop session</vt:lpstr>
      <vt:lpstr>Request an interactive desktop session</vt:lpstr>
      <vt:lpstr>Request an interactive desktop session</vt:lpstr>
      <vt:lpstr>Workshop Overview</vt:lpstr>
      <vt:lpstr>The linux command line</vt:lpstr>
      <vt:lpstr>The linux command line</vt:lpstr>
      <vt:lpstr>The linux command line</vt:lpstr>
      <vt:lpstr>The linux command line</vt:lpstr>
      <vt:lpstr>The linux command line</vt:lpstr>
      <vt:lpstr>The linux command line</vt:lpstr>
      <vt:lpstr>The linux command line</vt:lpstr>
      <vt:lpstr>The linux command line</vt:lpstr>
      <vt:lpstr>The linux command line</vt:lpstr>
      <vt:lpstr>The linux command line</vt:lpstr>
      <vt:lpstr>The linux command line</vt:lpstr>
      <vt:lpstr>The linux command line</vt:lpstr>
      <vt:lpstr>SCC Linux Cheat Sheet</vt:lpstr>
      <vt:lpstr>Workshop Overview</vt:lpstr>
      <vt:lpstr>Linux File System</vt:lpstr>
      <vt:lpstr>Linux File System</vt:lpstr>
      <vt:lpstr>Linux File System</vt:lpstr>
      <vt:lpstr>Linux File System</vt:lpstr>
      <vt:lpstr>Linux navigation</vt:lpstr>
      <vt:lpstr>Linux navigation</vt:lpstr>
      <vt:lpstr>Linux navigation</vt:lpstr>
      <vt:lpstr>Linux navigation</vt:lpstr>
      <vt:lpstr>Workshop Overview</vt:lpstr>
      <vt:lpstr>Linux Basics – copying files</vt:lpstr>
      <vt:lpstr>Linux Basics – copying files</vt:lpstr>
      <vt:lpstr>Workshop Overview</vt:lpstr>
      <vt:lpstr>Linux Basics – tar</vt:lpstr>
      <vt:lpstr>Linux Basics – tar</vt:lpstr>
      <vt:lpstr>Linux Basics – tar</vt:lpstr>
      <vt:lpstr>Workshop Overview</vt:lpstr>
      <vt:lpstr>Load software using module load</vt:lpstr>
      <vt:lpstr>Load software using module load</vt:lpstr>
      <vt:lpstr>Load software using module load</vt:lpstr>
      <vt:lpstr>Workshop Overview</vt:lpstr>
      <vt:lpstr>Linux Basics – job submission</vt:lpstr>
      <vt:lpstr>Linux Basics – job submission</vt:lpstr>
      <vt:lpstr>Linux Basics – job submission</vt:lpstr>
      <vt:lpstr>Linux Basics – job submission</vt:lpstr>
      <vt:lpstr>Linux Basics – job submission</vt:lpstr>
      <vt:lpstr>Linux Basics – job submission</vt:lpstr>
      <vt:lpstr>Linux Basics – job submission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Kurkela, Dr Kyle</dc:creator>
  <cp:lastModifiedBy>Kurkela, Dr Kyle</cp:lastModifiedBy>
  <cp:revision>655</cp:revision>
  <dcterms:created xsi:type="dcterms:W3CDTF">2025-01-02T14:43:58Z</dcterms:created>
  <dcterms:modified xsi:type="dcterms:W3CDTF">2025-03-25T14:43:01Z</dcterms:modified>
</cp:coreProperties>
</file>