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59" r:id="rId6"/>
    <p:sldId id="260" r:id="rId7"/>
    <p:sldId id="263" r:id="rId8"/>
    <p:sldId id="261" r:id="rId9"/>
    <p:sldId id="262" r:id="rId10"/>
    <p:sldId id="275" r:id="rId11"/>
    <p:sldId id="280" r:id="rId12"/>
    <p:sldId id="276" r:id="rId13"/>
    <p:sldId id="277" r:id="rId14"/>
    <p:sldId id="281" r:id="rId15"/>
    <p:sldId id="264" r:id="rId16"/>
    <p:sldId id="278" r:id="rId17"/>
    <p:sldId id="279" r:id="rId18"/>
    <p:sldId id="267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36A"/>
    <a:srgbClr val="E54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87414"/>
  </p:normalViewPr>
  <p:slideViewPr>
    <p:cSldViewPr snapToGrid="0">
      <p:cViewPr varScale="1">
        <p:scale>
          <a:sx n="110" d="100"/>
          <a:sy n="110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7CDA4-4898-5E45-BC2C-82F1ED7CA5E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C61F98-002E-144A-960D-D6AABE71E153}">
      <dgm:prSet/>
      <dgm:spPr/>
      <dgm:t>
        <a:bodyPr/>
        <a:lstStyle/>
        <a:p>
          <a:r>
            <a:rPr lang="en-US" dirty="0"/>
            <a:t>Machine learning</a:t>
          </a:r>
        </a:p>
      </dgm:t>
    </dgm:pt>
    <dgm:pt modelId="{BF6BAF46-D3C9-B444-8E27-A56FC109EC19}" type="parTrans" cxnId="{48D30FB6-CAF5-C243-8FB0-2A73ABFEAC57}">
      <dgm:prSet/>
      <dgm:spPr/>
      <dgm:t>
        <a:bodyPr/>
        <a:lstStyle/>
        <a:p>
          <a:endParaRPr lang="en-US"/>
        </a:p>
      </dgm:t>
    </dgm:pt>
    <dgm:pt modelId="{47243474-2DF5-BB44-BE37-C380BD456DB9}" type="sibTrans" cxnId="{48D30FB6-CAF5-C243-8FB0-2A73ABFEAC57}">
      <dgm:prSet/>
      <dgm:spPr/>
      <dgm:t>
        <a:bodyPr/>
        <a:lstStyle/>
        <a:p>
          <a:endParaRPr lang="en-US"/>
        </a:p>
      </dgm:t>
    </dgm:pt>
    <dgm:pt modelId="{7E9E4D2E-E7F6-7449-B411-8EC330BE0816}">
      <dgm:prSet/>
      <dgm:spPr/>
      <dgm:t>
        <a:bodyPr/>
        <a:lstStyle/>
        <a:p>
          <a:r>
            <a:rPr lang="en-US" dirty="0"/>
            <a:t>Supervised learning</a:t>
          </a:r>
        </a:p>
      </dgm:t>
    </dgm:pt>
    <dgm:pt modelId="{B87E9DD8-0082-D04E-9E02-DABFB7DAB2E4}" type="parTrans" cxnId="{4BF94B20-B657-4A4D-8966-06C260F1A15C}">
      <dgm:prSet/>
      <dgm:spPr/>
      <dgm:t>
        <a:bodyPr/>
        <a:lstStyle/>
        <a:p>
          <a:endParaRPr lang="en-US"/>
        </a:p>
      </dgm:t>
    </dgm:pt>
    <dgm:pt modelId="{6C5310B8-BC2E-F643-A2D6-9D93D2179F98}" type="sibTrans" cxnId="{4BF94B20-B657-4A4D-8966-06C260F1A15C}">
      <dgm:prSet/>
      <dgm:spPr/>
      <dgm:t>
        <a:bodyPr/>
        <a:lstStyle/>
        <a:p>
          <a:endParaRPr lang="en-US"/>
        </a:p>
      </dgm:t>
    </dgm:pt>
    <dgm:pt modelId="{E4882DA4-BD01-CD47-BAAD-8F0F5132E1B0}">
      <dgm:prSet/>
      <dgm:spPr/>
      <dgm:t>
        <a:bodyPr/>
        <a:lstStyle/>
        <a:p>
          <a:r>
            <a:rPr lang="en-US" dirty="0"/>
            <a:t>Classification problem</a:t>
          </a:r>
        </a:p>
      </dgm:t>
    </dgm:pt>
    <dgm:pt modelId="{655945DF-94D2-1740-A423-6AD9395BE975}" type="parTrans" cxnId="{68551EF2-83C7-094E-A63F-40F89BC1BB2F}">
      <dgm:prSet/>
      <dgm:spPr/>
      <dgm:t>
        <a:bodyPr/>
        <a:lstStyle/>
        <a:p>
          <a:endParaRPr lang="en-US"/>
        </a:p>
      </dgm:t>
    </dgm:pt>
    <dgm:pt modelId="{2F9B5B9B-A962-D346-8315-BC134C8B50A7}" type="sibTrans" cxnId="{68551EF2-83C7-094E-A63F-40F89BC1BB2F}">
      <dgm:prSet/>
      <dgm:spPr/>
      <dgm:t>
        <a:bodyPr/>
        <a:lstStyle/>
        <a:p>
          <a:endParaRPr lang="en-US"/>
        </a:p>
      </dgm:t>
    </dgm:pt>
    <dgm:pt modelId="{6C303194-4C48-3D41-8F5C-274389D0A36A}">
      <dgm:prSet/>
      <dgm:spPr/>
      <dgm:t>
        <a:bodyPr/>
        <a:lstStyle/>
        <a:p>
          <a:r>
            <a:rPr lang="en-US" dirty="0"/>
            <a:t>Logistic regression</a:t>
          </a:r>
        </a:p>
      </dgm:t>
    </dgm:pt>
    <dgm:pt modelId="{87BD04C2-1AEF-1144-BB52-D3613806AF07}" type="parTrans" cxnId="{636261C6-14FC-2549-BC49-0C9337B05590}">
      <dgm:prSet/>
      <dgm:spPr/>
      <dgm:t>
        <a:bodyPr/>
        <a:lstStyle/>
        <a:p>
          <a:endParaRPr lang="en-US"/>
        </a:p>
      </dgm:t>
    </dgm:pt>
    <dgm:pt modelId="{A85FA597-D593-214F-8848-E7834E396B5F}" type="sibTrans" cxnId="{636261C6-14FC-2549-BC49-0C9337B05590}">
      <dgm:prSet/>
      <dgm:spPr/>
      <dgm:t>
        <a:bodyPr/>
        <a:lstStyle/>
        <a:p>
          <a:endParaRPr lang="en-US"/>
        </a:p>
      </dgm:t>
    </dgm:pt>
    <dgm:pt modelId="{45CD996A-E6B9-C344-8455-4A3ABB1194DE}">
      <dgm:prSet/>
      <dgm:spPr/>
      <dgm:t>
        <a:bodyPr/>
        <a:lstStyle/>
        <a:p>
          <a:r>
            <a:rPr lang="en-US" dirty="0"/>
            <a:t>Using scikit-learn</a:t>
          </a:r>
        </a:p>
      </dgm:t>
    </dgm:pt>
    <dgm:pt modelId="{7BDB1024-687E-A747-8CBD-D728A4E6016E}" type="parTrans" cxnId="{237D2EB0-5F5C-9D46-8924-7B8F326B5256}">
      <dgm:prSet/>
      <dgm:spPr/>
      <dgm:t>
        <a:bodyPr/>
        <a:lstStyle/>
        <a:p>
          <a:endParaRPr lang="en-US"/>
        </a:p>
      </dgm:t>
    </dgm:pt>
    <dgm:pt modelId="{7F9D9279-77F5-4D40-BAAC-F22155755EAD}" type="sibTrans" cxnId="{237D2EB0-5F5C-9D46-8924-7B8F326B5256}">
      <dgm:prSet/>
      <dgm:spPr/>
      <dgm:t>
        <a:bodyPr/>
        <a:lstStyle/>
        <a:p>
          <a:endParaRPr lang="en-US"/>
        </a:p>
      </dgm:t>
    </dgm:pt>
    <dgm:pt modelId="{261FBCEE-9259-9444-BE19-885D4FAAC6D2}" type="pres">
      <dgm:prSet presAssocID="{0037CDA4-4898-5E45-BC2C-82F1ED7CA5E4}" presName="Name0" presStyleCnt="0">
        <dgm:presLayoutVars>
          <dgm:chMax/>
          <dgm:chPref/>
          <dgm:dir/>
        </dgm:presLayoutVars>
      </dgm:prSet>
      <dgm:spPr/>
    </dgm:pt>
    <dgm:pt modelId="{CB19B0AE-CBF8-FE4E-9146-16A9C55C9C37}" type="pres">
      <dgm:prSet presAssocID="{23C61F98-002E-144A-960D-D6AABE71E153}" presName="parenttextcomposite" presStyleCnt="0"/>
      <dgm:spPr/>
    </dgm:pt>
    <dgm:pt modelId="{C4AF2E2E-BDCF-454E-BBFD-8F059A1B6E53}" type="pres">
      <dgm:prSet presAssocID="{23C61F98-002E-144A-960D-D6AABE71E153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43C7C6C1-47E1-AB4F-B63B-1F1D196FE1C7}" type="pres">
      <dgm:prSet presAssocID="{23C61F98-002E-144A-960D-D6AABE71E153}" presName="parallelogramComposite" presStyleCnt="0"/>
      <dgm:spPr/>
    </dgm:pt>
    <dgm:pt modelId="{90B85B2F-776D-B04D-ACB0-38CF468B3CEB}" type="pres">
      <dgm:prSet presAssocID="{23C61F98-002E-144A-960D-D6AABE71E153}" presName="parallelogram1" presStyleLbl="alignNode1" presStyleIdx="0" presStyleCnt="35"/>
      <dgm:spPr/>
    </dgm:pt>
    <dgm:pt modelId="{71B2992F-10D5-914C-A9B9-B3750C40F175}" type="pres">
      <dgm:prSet presAssocID="{23C61F98-002E-144A-960D-D6AABE71E153}" presName="parallelogram2" presStyleLbl="alignNode1" presStyleIdx="1" presStyleCnt="35"/>
      <dgm:spPr/>
    </dgm:pt>
    <dgm:pt modelId="{CFCB3516-F686-1C42-A97D-B182C86E28BD}" type="pres">
      <dgm:prSet presAssocID="{23C61F98-002E-144A-960D-D6AABE71E153}" presName="parallelogram3" presStyleLbl="alignNode1" presStyleIdx="2" presStyleCnt="35"/>
      <dgm:spPr/>
    </dgm:pt>
    <dgm:pt modelId="{84525114-5370-AF49-A3BC-BA4387969557}" type="pres">
      <dgm:prSet presAssocID="{23C61F98-002E-144A-960D-D6AABE71E153}" presName="parallelogram4" presStyleLbl="alignNode1" presStyleIdx="3" presStyleCnt="35"/>
      <dgm:spPr/>
    </dgm:pt>
    <dgm:pt modelId="{5AD50C18-FFF9-1A49-AA92-FE4F787762AA}" type="pres">
      <dgm:prSet presAssocID="{23C61F98-002E-144A-960D-D6AABE71E153}" presName="parallelogram5" presStyleLbl="alignNode1" presStyleIdx="4" presStyleCnt="35"/>
      <dgm:spPr/>
    </dgm:pt>
    <dgm:pt modelId="{9718BBBD-CA3F-5847-BDC7-CCB4C88362FB}" type="pres">
      <dgm:prSet presAssocID="{23C61F98-002E-144A-960D-D6AABE71E153}" presName="parallelogram6" presStyleLbl="alignNode1" presStyleIdx="5" presStyleCnt="35"/>
      <dgm:spPr/>
    </dgm:pt>
    <dgm:pt modelId="{B7DD54A3-B642-2A49-B70A-8BC73E63B2FE}" type="pres">
      <dgm:prSet presAssocID="{23C61F98-002E-144A-960D-D6AABE71E153}" presName="parallelogram7" presStyleLbl="alignNode1" presStyleIdx="6" presStyleCnt="35"/>
      <dgm:spPr/>
    </dgm:pt>
    <dgm:pt modelId="{7D74ADE2-01C8-5F48-93B9-42BC2A445F83}" type="pres">
      <dgm:prSet presAssocID="{47243474-2DF5-BB44-BE37-C380BD456DB9}" presName="sibTrans" presStyleCnt="0"/>
      <dgm:spPr/>
    </dgm:pt>
    <dgm:pt modelId="{04F94035-6A83-0749-A21E-122A470C9F3D}" type="pres">
      <dgm:prSet presAssocID="{7E9E4D2E-E7F6-7449-B411-8EC330BE0816}" presName="parenttextcomposite" presStyleCnt="0"/>
      <dgm:spPr/>
    </dgm:pt>
    <dgm:pt modelId="{D7797B07-015A-8446-B6DE-71DDB001934A}" type="pres">
      <dgm:prSet presAssocID="{7E9E4D2E-E7F6-7449-B411-8EC330BE0816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A810685E-7D02-6545-BB55-42F4A81C2BB3}" type="pres">
      <dgm:prSet presAssocID="{7E9E4D2E-E7F6-7449-B411-8EC330BE0816}" presName="parallelogramComposite" presStyleCnt="0"/>
      <dgm:spPr/>
    </dgm:pt>
    <dgm:pt modelId="{75E4F765-396F-5C4A-967E-68B48832ED82}" type="pres">
      <dgm:prSet presAssocID="{7E9E4D2E-E7F6-7449-B411-8EC330BE0816}" presName="parallelogram1" presStyleLbl="alignNode1" presStyleIdx="7" presStyleCnt="35"/>
      <dgm:spPr/>
    </dgm:pt>
    <dgm:pt modelId="{25350A4E-E30E-6B48-AE02-94540C0D4E9C}" type="pres">
      <dgm:prSet presAssocID="{7E9E4D2E-E7F6-7449-B411-8EC330BE0816}" presName="parallelogram2" presStyleLbl="alignNode1" presStyleIdx="8" presStyleCnt="35"/>
      <dgm:spPr/>
    </dgm:pt>
    <dgm:pt modelId="{1B68B0EC-108B-2C4E-8D5C-B71088634175}" type="pres">
      <dgm:prSet presAssocID="{7E9E4D2E-E7F6-7449-B411-8EC330BE0816}" presName="parallelogram3" presStyleLbl="alignNode1" presStyleIdx="9" presStyleCnt="35"/>
      <dgm:spPr/>
    </dgm:pt>
    <dgm:pt modelId="{7C3F47ED-817D-0D4E-BCD1-A7C15EED7F75}" type="pres">
      <dgm:prSet presAssocID="{7E9E4D2E-E7F6-7449-B411-8EC330BE0816}" presName="parallelogram4" presStyleLbl="alignNode1" presStyleIdx="10" presStyleCnt="35"/>
      <dgm:spPr/>
    </dgm:pt>
    <dgm:pt modelId="{3A0BB32B-893F-8F48-B2EF-86BCF38B9B7D}" type="pres">
      <dgm:prSet presAssocID="{7E9E4D2E-E7F6-7449-B411-8EC330BE0816}" presName="parallelogram5" presStyleLbl="alignNode1" presStyleIdx="11" presStyleCnt="35"/>
      <dgm:spPr/>
    </dgm:pt>
    <dgm:pt modelId="{06122DF0-C9C5-EC4F-97B0-28A61195B0C4}" type="pres">
      <dgm:prSet presAssocID="{7E9E4D2E-E7F6-7449-B411-8EC330BE0816}" presName="parallelogram6" presStyleLbl="alignNode1" presStyleIdx="12" presStyleCnt="35"/>
      <dgm:spPr/>
    </dgm:pt>
    <dgm:pt modelId="{5042EA9D-5DF7-BA42-A5E1-B2E5E8EE5B04}" type="pres">
      <dgm:prSet presAssocID="{7E9E4D2E-E7F6-7449-B411-8EC330BE0816}" presName="parallelogram7" presStyleLbl="alignNode1" presStyleIdx="13" presStyleCnt="35"/>
      <dgm:spPr/>
    </dgm:pt>
    <dgm:pt modelId="{B13F1BD2-5E4F-EF4F-93DE-57FFC170AF38}" type="pres">
      <dgm:prSet presAssocID="{6C5310B8-BC2E-F643-A2D6-9D93D2179F98}" presName="sibTrans" presStyleCnt="0"/>
      <dgm:spPr/>
    </dgm:pt>
    <dgm:pt modelId="{493592AE-4267-EC45-AC6D-662FA968EDBD}" type="pres">
      <dgm:prSet presAssocID="{E4882DA4-BD01-CD47-BAAD-8F0F5132E1B0}" presName="parenttextcomposite" presStyleCnt="0"/>
      <dgm:spPr/>
    </dgm:pt>
    <dgm:pt modelId="{F5AF8324-93F8-804C-BBBD-214A414C8570}" type="pres">
      <dgm:prSet presAssocID="{E4882DA4-BD01-CD47-BAAD-8F0F5132E1B0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9F2E645E-BE1F-CA42-A558-6E2E19F1BE19}" type="pres">
      <dgm:prSet presAssocID="{E4882DA4-BD01-CD47-BAAD-8F0F5132E1B0}" presName="parallelogramComposite" presStyleCnt="0"/>
      <dgm:spPr/>
    </dgm:pt>
    <dgm:pt modelId="{1CE0B1D7-5977-F84F-997E-FA3F76F46FEA}" type="pres">
      <dgm:prSet presAssocID="{E4882DA4-BD01-CD47-BAAD-8F0F5132E1B0}" presName="parallelogram1" presStyleLbl="alignNode1" presStyleIdx="14" presStyleCnt="35"/>
      <dgm:spPr/>
    </dgm:pt>
    <dgm:pt modelId="{6652A92B-3A29-8446-95A5-527C75A824A2}" type="pres">
      <dgm:prSet presAssocID="{E4882DA4-BD01-CD47-BAAD-8F0F5132E1B0}" presName="parallelogram2" presStyleLbl="alignNode1" presStyleIdx="15" presStyleCnt="35"/>
      <dgm:spPr/>
    </dgm:pt>
    <dgm:pt modelId="{48A2EF60-2100-E140-9C4C-0CBDC91A6D9D}" type="pres">
      <dgm:prSet presAssocID="{E4882DA4-BD01-CD47-BAAD-8F0F5132E1B0}" presName="parallelogram3" presStyleLbl="alignNode1" presStyleIdx="16" presStyleCnt="35"/>
      <dgm:spPr/>
    </dgm:pt>
    <dgm:pt modelId="{054DF640-46ED-114B-A9CD-8E9BC68EC1DC}" type="pres">
      <dgm:prSet presAssocID="{E4882DA4-BD01-CD47-BAAD-8F0F5132E1B0}" presName="parallelogram4" presStyleLbl="alignNode1" presStyleIdx="17" presStyleCnt="35"/>
      <dgm:spPr/>
    </dgm:pt>
    <dgm:pt modelId="{709E5A5A-E94C-8F4C-8E0B-372C63F37B59}" type="pres">
      <dgm:prSet presAssocID="{E4882DA4-BD01-CD47-BAAD-8F0F5132E1B0}" presName="parallelogram5" presStyleLbl="alignNode1" presStyleIdx="18" presStyleCnt="35"/>
      <dgm:spPr/>
    </dgm:pt>
    <dgm:pt modelId="{CF7A1E86-77E3-6646-B3F2-EE0BF5C806A3}" type="pres">
      <dgm:prSet presAssocID="{E4882DA4-BD01-CD47-BAAD-8F0F5132E1B0}" presName="parallelogram6" presStyleLbl="alignNode1" presStyleIdx="19" presStyleCnt="35"/>
      <dgm:spPr/>
    </dgm:pt>
    <dgm:pt modelId="{ED07CB51-AB76-B843-84C4-87AC79624425}" type="pres">
      <dgm:prSet presAssocID="{E4882DA4-BD01-CD47-BAAD-8F0F5132E1B0}" presName="parallelogram7" presStyleLbl="alignNode1" presStyleIdx="20" presStyleCnt="35"/>
      <dgm:spPr/>
    </dgm:pt>
    <dgm:pt modelId="{0065337C-A1D2-9941-A975-603BDD43B05C}" type="pres">
      <dgm:prSet presAssocID="{2F9B5B9B-A962-D346-8315-BC134C8B50A7}" presName="sibTrans" presStyleCnt="0"/>
      <dgm:spPr/>
    </dgm:pt>
    <dgm:pt modelId="{174DCAF8-CB35-8A48-AD22-8531E3DEBD1E}" type="pres">
      <dgm:prSet presAssocID="{6C303194-4C48-3D41-8F5C-274389D0A36A}" presName="parenttextcomposite" presStyleCnt="0"/>
      <dgm:spPr/>
    </dgm:pt>
    <dgm:pt modelId="{26EF6FF0-BABA-6B4F-A3E6-CE5A386112B6}" type="pres">
      <dgm:prSet presAssocID="{6C303194-4C48-3D41-8F5C-274389D0A36A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6584949C-64B9-2B4D-9579-2CCAB21F4CE6}" type="pres">
      <dgm:prSet presAssocID="{6C303194-4C48-3D41-8F5C-274389D0A36A}" presName="parallelogramComposite" presStyleCnt="0"/>
      <dgm:spPr/>
    </dgm:pt>
    <dgm:pt modelId="{97765B5F-3CC4-5041-9736-0DADD701A772}" type="pres">
      <dgm:prSet presAssocID="{6C303194-4C48-3D41-8F5C-274389D0A36A}" presName="parallelogram1" presStyleLbl="alignNode1" presStyleIdx="21" presStyleCnt="35"/>
      <dgm:spPr/>
    </dgm:pt>
    <dgm:pt modelId="{294C588C-EBB5-394E-B216-CFD0A7A26F44}" type="pres">
      <dgm:prSet presAssocID="{6C303194-4C48-3D41-8F5C-274389D0A36A}" presName="parallelogram2" presStyleLbl="alignNode1" presStyleIdx="22" presStyleCnt="35"/>
      <dgm:spPr/>
    </dgm:pt>
    <dgm:pt modelId="{9D335966-37EF-4644-B09E-B95BBF8B5854}" type="pres">
      <dgm:prSet presAssocID="{6C303194-4C48-3D41-8F5C-274389D0A36A}" presName="parallelogram3" presStyleLbl="alignNode1" presStyleIdx="23" presStyleCnt="35"/>
      <dgm:spPr/>
    </dgm:pt>
    <dgm:pt modelId="{2CB6EF1F-4AF5-2A46-B56E-AA351D76E425}" type="pres">
      <dgm:prSet presAssocID="{6C303194-4C48-3D41-8F5C-274389D0A36A}" presName="parallelogram4" presStyleLbl="alignNode1" presStyleIdx="24" presStyleCnt="35"/>
      <dgm:spPr/>
    </dgm:pt>
    <dgm:pt modelId="{AB68B15B-C6E0-C343-A224-14F6A3E74080}" type="pres">
      <dgm:prSet presAssocID="{6C303194-4C48-3D41-8F5C-274389D0A36A}" presName="parallelogram5" presStyleLbl="alignNode1" presStyleIdx="25" presStyleCnt="35"/>
      <dgm:spPr/>
    </dgm:pt>
    <dgm:pt modelId="{34F9D541-9460-9049-928E-D81F85DDDAC9}" type="pres">
      <dgm:prSet presAssocID="{6C303194-4C48-3D41-8F5C-274389D0A36A}" presName="parallelogram6" presStyleLbl="alignNode1" presStyleIdx="26" presStyleCnt="35"/>
      <dgm:spPr/>
    </dgm:pt>
    <dgm:pt modelId="{F8705D3F-D693-5E45-A40F-DADEF72A0B70}" type="pres">
      <dgm:prSet presAssocID="{6C303194-4C48-3D41-8F5C-274389D0A36A}" presName="parallelogram7" presStyleLbl="alignNode1" presStyleIdx="27" presStyleCnt="35"/>
      <dgm:spPr/>
    </dgm:pt>
    <dgm:pt modelId="{92B0DA8D-CBBC-B342-9E08-BCD9538771B9}" type="pres">
      <dgm:prSet presAssocID="{A85FA597-D593-214F-8848-E7834E396B5F}" presName="sibTrans" presStyleCnt="0"/>
      <dgm:spPr/>
    </dgm:pt>
    <dgm:pt modelId="{71064869-60FA-DE4E-BFE7-2E432A474FA2}" type="pres">
      <dgm:prSet presAssocID="{45CD996A-E6B9-C344-8455-4A3ABB1194DE}" presName="parenttextcomposite" presStyleCnt="0"/>
      <dgm:spPr/>
    </dgm:pt>
    <dgm:pt modelId="{A3616F41-E06C-874E-BE94-F8A9ABBD4129}" type="pres">
      <dgm:prSet presAssocID="{45CD996A-E6B9-C344-8455-4A3ABB1194DE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E6E40F2C-1B55-174E-9EF7-601C3970F367}" type="pres">
      <dgm:prSet presAssocID="{45CD996A-E6B9-C344-8455-4A3ABB1194DE}" presName="parallelogramComposite" presStyleCnt="0"/>
      <dgm:spPr/>
    </dgm:pt>
    <dgm:pt modelId="{E75A026E-09C7-6647-8F16-5A4CF975361E}" type="pres">
      <dgm:prSet presAssocID="{45CD996A-E6B9-C344-8455-4A3ABB1194DE}" presName="parallelogram1" presStyleLbl="alignNode1" presStyleIdx="28" presStyleCnt="35"/>
      <dgm:spPr/>
    </dgm:pt>
    <dgm:pt modelId="{5144407B-42D2-7B4D-AF76-D813736C580D}" type="pres">
      <dgm:prSet presAssocID="{45CD996A-E6B9-C344-8455-4A3ABB1194DE}" presName="parallelogram2" presStyleLbl="alignNode1" presStyleIdx="29" presStyleCnt="35"/>
      <dgm:spPr/>
    </dgm:pt>
    <dgm:pt modelId="{2B170F66-0858-AE4D-BA0D-E43A6CB3680F}" type="pres">
      <dgm:prSet presAssocID="{45CD996A-E6B9-C344-8455-4A3ABB1194DE}" presName="parallelogram3" presStyleLbl="alignNode1" presStyleIdx="30" presStyleCnt="35"/>
      <dgm:spPr/>
    </dgm:pt>
    <dgm:pt modelId="{28687148-8B28-FF4C-A353-A384F97987F3}" type="pres">
      <dgm:prSet presAssocID="{45CD996A-E6B9-C344-8455-4A3ABB1194DE}" presName="parallelogram4" presStyleLbl="alignNode1" presStyleIdx="31" presStyleCnt="35"/>
      <dgm:spPr/>
    </dgm:pt>
    <dgm:pt modelId="{3BB3FAA0-6590-EF48-9235-3196AF1CB2B7}" type="pres">
      <dgm:prSet presAssocID="{45CD996A-E6B9-C344-8455-4A3ABB1194DE}" presName="parallelogram5" presStyleLbl="alignNode1" presStyleIdx="32" presStyleCnt="35"/>
      <dgm:spPr/>
    </dgm:pt>
    <dgm:pt modelId="{828EB017-E7D1-034A-A235-78112A581A97}" type="pres">
      <dgm:prSet presAssocID="{45CD996A-E6B9-C344-8455-4A3ABB1194DE}" presName="parallelogram6" presStyleLbl="alignNode1" presStyleIdx="33" presStyleCnt="35"/>
      <dgm:spPr/>
    </dgm:pt>
    <dgm:pt modelId="{DA99BFEE-9DEB-FA44-A5E4-8FE5496832D8}" type="pres">
      <dgm:prSet presAssocID="{45CD996A-E6B9-C344-8455-4A3ABB1194DE}" presName="parallelogram7" presStyleLbl="alignNode1" presStyleIdx="34" presStyleCnt="35"/>
      <dgm:spPr/>
    </dgm:pt>
  </dgm:ptLst>
  <dgm:cxnLst>
    <dgm:cxn modelId="{4BF94B20-B657-4A4D-8966-06C260F1A15C}" srcId="{0037CDA4-4898-5E45-BC2C-82F1ED7CA5E4}" destId="{7E9E4D2E-E7F6-7449-B411-8EC330BE0816}" srcOrd="1" destOrd="0" parTransId="{B87E9DD8-0082-D04E-9E02-DABFB7DAB2E4}" sibTransId="{6C5310B8-BC2E-F643-A2D6-9D93D2179F98}"/>
    <dgm:cxn modelId="{24D2C573-024E-AB46-BAA2-CD295BAE5157}" type="presOf" srcId="{0037CDA4-4898-5E45-BC2C-82F1ED7CA5E4}" destId="{261FBCEE-9259-9444-BE19-885D4FAAC6D2}" srcOrd="0" destOrd="0" presId="urn:microsoft.com/office/officeart/2008/layout/VerticalAccentList"/>
    <dgm:cxn modelId="{ACEADBA6-6788-B647-BAA6-C3BA413DC07B}" type="presOf" srcId="{7E9E4D2E-E7F6-7449-B411-8EC330BE0816}" destId="{D7797B07-015A-8446-B6DE-71DDB001934A}" srcOrd="0" destOrd="0" presId="urn:microsoft.com/office/officeart/2008/layout/VerticalAccentList"/>
    <dgm:cxn modelId="{237D2EB0-5F5C-9D46-8924-7B8F326B5256}" srcId="{0037CDA4-4898-5E45-BC2C-82F1ED7CA5E4}" destId="{45CD996A-E6B9-C344-8455-4A3ABB1194DE}" srcOrd="4" destOrd="0" parTransId="{7BDB1024-687E-A747-8CBD-D728A4E6016E}" sibTransId="{7F9D9279-77F5-4D40-BAAC-F22155755EAD}"/>
    <dgm:cxn modelId="{48D30FB6-CAF5-C243-8FB0-2A73ABFEAC57}" srcId="{0037CDA4-4898-5E45-BC2C-82F1ED7CA5E4}" destId="{23C61F98-002E-144A-960D-D6AABE71E153}" srcOrd="0" destOrd="0" parTransId="{BF6BAF46-D3C9-B444-8E27-A56FC109EC19}" sibTransId="{47243474-2DF5-BB44-BE37-C380BD456DB9}"/>
    <dgm:cxn modelId="{A8A818BA-07C3-9842-AA29-03EB55A9A3F0}" type="presOf" srcId="{23C61F98-002E-144A-960D-D6AABE71E153}" destId="{C4AF2E2E-BDCF-454E-BBFD-8F059A1B6E53}" srcOrd="0" destOrd="0" presId="urn:microsoft.com/office/officeart/2008/layout/VerticalAccentList"/>
    <dgm:cxn modelId="{ED1C1FBD-C762-7B45-BD3D-8D4B9BA7CB13}" type="presOf" srcId="{45CD996A-E6B9-C344-8455-4A3ABB1194DE}" destId="{A3616F41-E06C-874E-BE94-F8A9ABBD4129}" srcOrd="0" destOrd="0" presId="urn:microsoft.com/office/officeart/2008/layout/VerticalAccentList"/>
    <dgm:cxn modelId="{636261C6-14FC-2549-BC49-0C9337B05590}" srcId="{0037CDA4-4898-5E45-BC2C-82F1ED7CA5E4}" destId="{6C303194-4C48-3D41-8F5C-274389D0A36A}" srcOrd="3" destOrd="0" parTransId="{87BD04C2-1AEF-1144-BB52-D3613806AF07}" sibTransId="{A85FA597-D593-214F-8848-E7834E396B5F}"/>
    <dgm:cxn modelId="{613BB8C7-29C8-FC45-8B37-A256FFBE4D98}" type="presOf" srcId="{6C303194-4C48-3D41-8F5C-274389D0A36A}" destId="{26EF6FF0-BABA-6B4F-A3E6-CE5A386112B6}" srcOrd="0" destOrd="0" presId="urn:microsoft.com/office/officeart/2008/layout/VerticalAccentList"/>
    <dgm:cxn modelId="{5AF86EED-8DC9-8B40-9573-7CA4BFD74AC9}" type="presOf" srcId="{E4882DA4-BD01-CD47-BAAD-8F0F5132E1B0}" destId="{F5AF8324-93F8-804C-BBBD-214A414C8570}" srcOrd="0" destOrd="0" presId="urn:microsoft.com/office/officeart/2008/layout/VerticalAccentList"/>
    <dgm:cxn modelId="{68551EF2-83C7-094E-A63F-40F89BC1BB2F}" srcId="{0037CDA4-4898-5E45-BC2C-82F1ED7CA5E4}" destId="{E4882DA4-BD01-CD47-BAAD-8F0F5132E1B0}" srcOrd="2" destOrd="0" parTransId="{655945DF-94D2-1740-A423-6AD9395BE975}" sibTransId="{2F9B5B9B-A962-D346-8315-BC134C8B50A7}"/>
    <dgm:cxn modelId="{47036F81-9A05-6744-A9D7-019813C05C84}" type="presParOf" srcId="{261FBCEE-9259-9444-BE19-885D4FAAC6D2}" destId="{CB19B0AE-CBF8-FE4E-9146-16A9C55C9C37}" srcOrd="0" destOrd="0" presId="urn:microsoft.com/office/officeart/2008/layout/VerticalAccentList"/>
    <dgm:cxn modelId="{B4295A3E-D86B-7A40-B115-B999D0D89D18}" type="presParOf" srcId="{CB19B0AE-CBF8-FE4E-9146-16A9C55C9C37}" destId="{C4AF2E2E-BDCF-454E-BBFD-8F059A1B6E53}" srcOrd="0" destOrd="0" presId="urn:microsoft.com/office/officeart/2008/layout/VerticalAccentList"/>
    <dgm:cxn modelId="{8C3DCEDB-9D98-1443-AB98-BE330C1A22CB}" type="presParOf" srcId="{261FBCEE-9259-9444-BE19-885D4FAAC6D2}" destId="{43C7C6C1-47E1-AB4F-B63B-1F1D196FE1C7}" srcOrd="1" destOrd="0" presId="urn:microsoft.com/office/officeart/2008/layout/VerticalAccentList"/>
    <dgm:cxn modelId="{DA803E68-12D2-C24D-99C1-0D4C6A6C3CA5}" type="presParOf" srcId="{43C7C6C1-47E1-AB4F-B63B-1F1D196FE1C7}" destId="{90B85B2F-776D-B04D-ACB0-38CF468B3CEB}" srcOrd="0" destOrd="0" presId="urn:microsoft.com/office/officeart/2008/layout/VerticalAccentList"/>
    <dgm:cxn modelId="{76DB84C5-EF58-9E4B-8BE2-1900CD1FE342}" type="presParOf" srcId="{43C7C6C1-47E1-AB4F-B63B-1F1D196FE1C7}" destId="{71B2992F-10D5-914C-A9B9-B3750C40F175}" srcOrd="1" destOrd="0" presId="urn:microsoft.com/office/officeart/2008/layout/VerticalAccentList"/>
    <dgm:cxn modelId="{37730093-5459-D04B-AF02-A1AB533A5A37}" type="presParOf" srcId="{43C7C6C1-47E1-AB4F-B63B-1F1D196FE1C7}" destId="{CFCB3516-F686-1C42-A97D-B182C86E28BD}" srcOrd="2" destOrd="0" presId="urn:microsoft.com/office/officeart/2008/layout/VerticalAccentList"/>
    <dgm:cxn modelId="{0CF95147-62AF-B640-B7B0-D6757F1E7C59}" type="presParOf" srcId="{43C7C6C1-47E1-AB4F-B63B-1F1D196FE1C7}" destId="{84525114-5370-AF49-A3BC-BA4387969557}" srcOrd="3" destOrd="0" presId="urn:microsoft.com/office/officeart/2008/layout/VerticalAccentList"/>
    <dgm:cxn modelId="{74DDC76C-DBC0-5040-8BA3-F200FC0DCB78}" type="presParOf" srcId="{43C7C6C1-47E1-AB4F-B63B-1F1D196FE1C7}" destId="{5AD50C18-FFF9-1A49-AA92-FE4F787762AA}" srcOrd="4" destOrd="0" presId="urn:microsoft.com/office/officeart/2008/layout/VerticalAccentList"/>
    <dgm:cxn modelId="{A8B893AF-02A2-DE45-9125-F5AED045CAAB}" type="presParOf" srcId="{43C7C6C1-47E1-AB4F-B63B-1F1D196FE1C7}" destId="{9718BBBD-CA3F-5847-BDC7-CCB4C88362FB}" srcOrd="5" destOrd="0" presId="urn:microsoft.com/office/officeart/2008/layout/VerticalAccentList"/>
    <dgm:cxn modelId="{E180C4C1-6BF0-E343-B2B3-CC23DEB7C0ED}" type="presParOf" srcId="{43C7C6C1-47E1-AB4F-B63B-1F1D196FE1C7}" destId="{B7DD54A3-B642-2A49-B70A-8BC73E63B2FE}" srcOrd="6" destOrd="0" presId="urn:microsoft.com/office/officeart/2008/layout/VerticalAccentList"/>
    <dgm:cxn modelId="{9ADCC218-9350-0F42-B66C-280A010E18AE}" type="presParOf" srcId="{261FBCEE-9259-9444-BE19-885D4FAAC6D2}" destId="{7D74ADE2-01C8-5F48-93B9-42BC2A445F83}" srcOrd="2" destOrd="0" presId="urn:microsoft.com/office/officeart/2008/layout/VerticalAccentList"/>
    <dgm:cxn modelId="{407AAAB7-23FC-7F4D-A31F-60C53BFAC7DA}" type="presParOf" srcId="{261FBCEE-9259-9444-BE19-885D4FAAC6D2}" destId="{04F94035-6A83-0749-A21E-122A470C9F3D}" srcOrd="3" destOrd="0" presId="urn:microsoft.com/office/officeart/2008/layout/VerticalAccentList"/>
    <dgm:cxn modelId="{9D97FEF7-68D3-3B4C-A385-9EAAF1A88BD9}" type="presParOf" srcId="{04F94035-6A83-0749-A21E-122A470C9F3D}" destId="{D7797B07-015A-8446-B6DE-71DDB001934A}" srcOrd="0" destOrd="0" presId="urn:microsoft.com/office/officeart/2008/layout/VerticalAccentList"/>
    <dgm:cxn modelId="{96992DEB-88BE-4242-8708-AF49DA40CF92}" type="presParOf" srcId="{261FBCEE-9259-9444-BE19-885D4FAAC6D2}" destId="{A810685E-7D02-6545-BB55-42F4A81C2BB3}" srcOrd="4" destOrd="0" presId="urn:microsoft.com/office/officeart/2008/layout/VerticalAccentList"/>
    <dgm:cxn modelId="{F04F9EFA-0347-F946-A915-75A6322DABBB}" type="presParOf" srcId="{A810685E-7D02-6545-BB55-42F4A81C2BB3}" destId="{75E4F765-396F-5C4A-967E-68B48832ED82}" srcOrd="0" destOrd="0" presId="urn:microsoft.com/office/officeart/2008/layout/VerticalAccentList"/>
    <dgm:cxn modelId="{1F69E837-CDBA-C14C-A4FB-07C7FD48C120}" type="presParOf" srcId="{A810685E-7D02-6545-BB55-42F4A81C2BB3}" destId="{25350A4E-E30E-6B48-AE02-94540C0D4E9C}" srcOrd="1" destOrd="0" presId="urn:microsoft.com/office/officeart/2008/layout/VerticalAccentList"/>
    <dgm:cxn modelId="{A9F0FF86-0EF7-0141-8986-38C842C24649}" type="presParOf" srcId="{A810685E-7D02-6545-BB55-42F4A81C2BB3}" destId="{1B68B0EC-108B-2C4E-8D5C-B71088634175}" srcOrd="2" destOrd="0" presId="urn:microsoft.com/office/officeart/2008/layout/VerticalAccentList"/>
    <dgm:cxn modelId="{1FB80F56-6BD1-EE4E-B990-1E2040CABC15}" type="presParOf" srcId="{A810685E-7D02-6545-BB55-42F4A81C2BB3}" destId="{7C3F47ED-817D-0D4E-BCD1-A7C15EED7F75}" srcOrd="3" destOrd="0" presId="urn:microsoft.com/office/officeart/2008/layout/VerticalAccentList"/>
    <dgm:cxn modelId="{D24A8127-1190-4B4D-B441-29A2A6B0B721}" type="presParOf" srcId="{A810685E-7D02-6545-BB55-42F4A81C2BB3}" destId="{3A0BB32B-893F-8F48-B2EF-86BCF38B9B7D}" srcOrd="4" destOrd="0" presId="urn:microsoft.com/office/officeart/2008/layout/VerticalAccentList"/>
    <dgm:cxn modelId="{C562DB21-E2BB-B145-8DD3-68C0CE28B842}" type="presParOf" srcId="{A810685E-7D02-6545-BB55-42F4A81C2BB3}" destId="{06122DF0-C9C5-EC4F-97B0-28A61195B0C4}" srcOrd="5" destOrd="0" presId="urn:microsoft.com/office/officeart/2008/layout/VerticalAccentList"/>
    <dgm:cxn modelId="{41EE11B0-E812-874F-A67B-421851F6F88E}" type="presParOf" srcId="{A810685E-7D02-6545-BB55-42F4A81C2BB3}" destId="{5042EA9D-5DF7-BA42-A5E1-B2E5E8EE5B04}" srcOrd="6" destOrd="0" presId="urn:microsoft.com/office/officeart/2008/layout/VerticalAccentList"/>
    <dgm:cxn modelId="{5392AF5D-CBAD-BD47-8D17-CCE9B07ED8C4}" type="presParOf" srcId="{261FBCEE-9259-9444-BE19-885D4FAAC6D2}" destId="{B13F1BD2-5E4F-EF4F-93DE-57FFC170AF38}" srcOrd="5" destOrd="0" presId="urn:microsoft.com/office/officeart/2008/layout/VerticalAccentList"/>
    <dgm:cxn modelId="{4E106F8E-3742-4B41-95C3-DBCA83FC2CA6}" type="presParOf" srcId="{261FBCEE-9259-9444-BE19-885D4FAAC6D2}" destId="{493592AE-4267-EC45-AC6D-662FA968EDBD}" srcOrd="6" destOrd="0" presId="urn:microsoft.com/office/officeart/2008/layout/VerticalAccentList"/>
    <dgm:cxn modelId="{67291443-0B85-984C-9FEB-379109AD680A}" type="presParOf" srcId="{493592AE-4267-EC45-AC6D-662FA968EDBD}" destId="{F5AF8324-93F8-804C-BBBD-214A414C8570}" srcOrd="0" destOrd="0" presId="urn:microsoft.com/office/officeart/2008/layout/VerticalAccentList"/>
    <dgm:cxn modelId="{CC667CA4-1DC6-D446-9AD8-8BB54FA6D4D3}" type="presParOf" srcId="{261FBCEE-9259-9444-BE19-885D4FAAC6D2}" destId="{9F2E645E-BE1F-CA42-A558-6E2E19F1BE19}" srcOrd="7" destOrd="0" presId="urn:microsoft.com/office/officeart/2008/layout/VerticalAccentList"/>
    <dgm:cxn modelId="{EBE26C72-FA49-AB4C-914F-1B055C9EFD19}" type="presParOf" srcId="{9F2E645E-BE1F-CA42-A558-6E2E19F1BE19}" destId="{1CE0B1D7-5977-F84F-997E-FA3F76F46FEA}" srcOrd="0" destOrd="0" presId="urn:microsoft.com/office/officeart/2008/layout/VerticalAccentList"/>
    <dgm:cxn modelId="{60084DBB-8F63-9F41-A4DA-5A477FEB150D}" type="presParOf" srcId="{9F2E645E-BE1F-CA42-A558-6E2E19F1BE19}" destId="{6652A92B-3A29-8446-95A5-527C75A824A2}" srcOrd="1" destOrd="0" presId="urn:microsoft.com/office/officeart/2008/layout/VerticalAccentList"/>
    <dgm:cxn modelId="{1E8D6C84-C627-9143-81E4-82B2347C3630}" type="presParOf" srcId="{9F2E645E-BE1F-CA42-A558-6E2E19F1BE19}" destId="{48A2EF60-2100-E140-9C4C-0CBDC91A6D9D}" srcOrd="2" destOrd="0" presId="urn:microsoft.com/office/officeart/2008/layout/VerticalAccentList"/>
    <dgm:cxn modelId="{E254AE47-EA7A-2D49-B2E7-E88F85B965D4}" type="presParOf" srcId="{9F2E645E-BE1F-CA42-A558-6E2E19F1BE19}" destId="{054DF640-46ED-114B-A9CD-8E9BC68EC1DC}" srcOrd="3" destOrd="0" presId="urn:microsoft.com/office/officeart/2008/layout/VerticalAccentList"/>
    <dgm:cxn modelId="{41EC1E4F-B26E-734B-9013-40F0F5B7FE39}" type="presParOf" srcId="{9F2E645E-BE1F-CA42-A558-6E2E19F1BE19}" destId="{709E5A5A-E94C-8F4C-8E0B-372C63F37B59}" srcOrd="4" destOrd="0" presId="urn:microsoft.com/office/officeart/2008/layout/VerticalAccentList"/>
    <dgm:cxn modelId="{AB610897-A206-2E43-8203-02F1ED17E69A}" type="presParOf" srcId="{9F2E645E-BE1F-CA42-A558-6E2E19F1BE19}" destId="{CF7A1E86-77E3-6646-B3F2-EE0BF5C806A3}" srcOrd="5" destOrd="0" presId="urn:microsoft.com/office/officeart/2008/layout/VerticalAccentList"/>
    <dgm:cxn modelId="{D5D823FC-F5E6-734D-BA78-842DC49BE730}" type="presParOf" srcId="{9F2E645E-BE1F-CA42-A558-6E2E19F1BE19}" destId="{ED07CB51-AB76-B843-84C4-87AC79624425}" srcOrd="6" destOrd="0" presId="urn:microsoft.com/office/officeart/2008/layout/VerticalAccentList"/>
    <dgm:cxn modelId="{24723558-F35F-3C4B-A380-95AA445BA496}" type="presParOf" srcId="{261FBCEE-9259-9444-BE19-885D4FAAC6D2}" destId="{0065337C-A1D2-9941-A975-603BDD43B05C}" srcOrd="8" destOrd="0" presId="urn:microsoft.com/office/officeart/2008/layout/VerticalAccentList"/>
    <dgm:cxn modelId="{58A918CE-ACF8-C84C-80DD-7EFAD27CBFD7}" type="presParOf" srcId="{261FBCEE-9259-9444-BE19-885D4FAAC6D2}" destId="{174DCAF8-CB35-8A48-AD22-8531E3DEBD1E}" srcOrd="9" destOrd="0" presId="urn:microsoft.com/office/officeart/2008/layout/VerticalAccentList"/>
    <dgm:cxn modelId="{81867216-C493-6A4A-AA87-9BD0AA18614E}" type="presParOf" srcId="{174DCAF8-CB35-8A48-AD22-8531E3DEBD1E}" destId="{26EF6FF0-BABA-6B4F-A3E6-CE5A386112B6}" srcOrd="0" destOrd="0" presId="urn:microsoft.com/office/officeart/2008/layout/VerticalAccentList"/>
    <dgm:cxn modelId="{21B91956-EC4E-B941-8256-9FB5531E7DE7}" type="presParOf" srcId="{261FBCEE-9259-9444-BE19-885D4FAAC6D2}" destId="{6584949C-64B9-2B4D-9579-2CCAB21F4CE6}" srcOrd="10" destOrd="0" presId="urn:microsoft.com/office/officeart/2008/layout/VerticalAccentList"/>
    <dgm:cxn modelId="{9D933241-D7FF-6047-97AC-A361E53D43DF}" type="presParOf" srcId="{6584949C-64B9-2B4D-9579-2CCAB21F4CE6}" destId="{97765B5F-3CC4-5041-9736-0DADD701A772}" srcOrd="0" destOrd="0" presId="urn:microsoft.com/office/officeart/2008/layout/VerticalAccentList"/>
    <dgm:cxn modelId="{5F3A603B-3D0D-F144-953E-D1DF32C63754}" type="presParOf" srcId="{6584949C-64B9-2B4D-9579-2CCAB21F4CE6}" destId="{294C588C-EBB5-394E-B216-CFD0A7A26F44}" srcOrd="1" destOrd="0" presId="urn:microsoft.com/office/officeart/2008/layout/VerticalAccentList"/>
    <dgm:cxn modelId="{E0D73D52-E722-B048-9885-972179555C81}" type="presParOf" srcId="{6584949C-64B9-2B4D-9579-2CCAB21F4CE6}" destId="{9D335966-37EF-4644-B09E-B95BBF8B5854}" srcOrd="2" destOrd="0" presId="urn:microsoft.com/office/officeart/2008/layout/VerticalAccentList"/>
    <dgm:cxn modelId="{595A8AFB-895D-C84B-B054-D756F9F7F1E0}" type="presParOf" srcId="{6584949C-64B9-2B4D-9579-2CCAB21F4CE6}" destId="{2CB6EF1F-4AF5-2A46-B56E-AA351D76E425}" srcOrd="3" destOrd="0" presId="urn:microsoft.com/office/officeart/2008/layout/VerticalAccentList"/>
    <dgm:cxn modelId="{ACB6B722-430D-4249-86F1-1F659E459D82}" type="presParOf" srcId="{6584949C-64B9-2B4D-9579-2CCAB21F4CE6}" destId="{AB68B15B-C6E0-C343-A224-14F6A3E74080}" srcOrd="4" destOrd="0" presId="urn:microsoft.com/office/officeart/2008/layout/VerticalAccentList"/>
    <dgm:cxn modelId="{E6821E2D-37B9-824B-8D72-984F315C6F72}" type="presParOf" srcId="{6584949C-64B9-2B4D-9579-2CCAB21F4CE6}" destId="{34F9D541-9460-9049-928E-D81F85DDDAC9}" srcOrd="5" destOrd="0" presId="urn:microsoft.com/office/officeart/2008/layout/VerticalAccentList"/>
    <dgm:cxn modelId="{90DF9979-9DB7-F14A-96EE-A71753D93969}" type="presParOf" srcId="{6584949C-64B9-2B4D-9579-2CCAB21F4CE6}" destId="{F8705D3F-D693-5E45-A40F-DADEF72A0B70}" srcOrd="6" destOrd="0" presId="urn:microsoft.com/office/officeart/2008/layout/VerticalAccentList"/>
    <dgm:cxn modelId="{26215FD8-77E7-7B4D-ABA1-789A4B192A2B}" type="presParOf" srcId="{261FBCEE-9259-9444-BE19-885D4FAAC6D2}" destId="{92B0DA8D-CBBC-B342-9E08-BCD9538771B9}" srcOrd="11" destOrd="0" presId="urn:microsoft.com/office/officeart/2008/layout/VerticalAccentList"/>
    <dgm:cxn modelId="{77F82CDF-31EA-FA42-8134-690F47E8685A}" type="presParOf" srcId="{261FBCEE-9259-9444-BE19-885D4FAAC6D2}" destId="{71064869-60FA-DE4E-BFE7-2E432A474FA2}" srcOrd="12" destOrd="0" presId="urn:microsoft.com/office/officeart/2008/layout/VerticalAccentList"/>
    <dgm:cxn modelId="{0992E417-0067-E345-B493-8E1D200803D9}" type="presParOf" srcId="{71064869-60FA-DE4E-BFE7-2E432A474FA2}" destId="{A3616F41-E06C-874E-BE94-F8A9ABBD4129}" srcOrd="0" destOrd="0" presId="urn:microsoft.com/office/officeart/2008/layout/VerticalAccentList"/>
    <dgm:cxn modelId="{ADDDE5F1-7BCE-A14C-A005-934C05DF1CD2}" type="presParOf" srcId="{261FBCEE-9259-9444-BE19-885D4FAAC6D2}" destId="{E6E40F2C-1B55-174E-9EF7-601C3970F367}" srcOrd="13" destOrd="0" presId="urn:microsoft.com/office/officeart/2008/layout/VerticalAccentList"/>
    <dgm:cxn modelId="{674D5FBA-1FDB-5C49-8C40-72FE2525557B}" type="presParOf" srcId="{E6E40F2C-1B55-174E-9EF7-601C3970F367}" destId="{E75A026E-09C7-6647-8F16-5A4CF975361E}" srcOrd="0" destOrd="0" presId="urn:microsoft.com/office/officeart/2008/layout/VerticalAccentList"/>
    <dgm:cxn modelId="{03C15B4F-9C1A-7541-880F-B932C30E0A50}" type="presParOf" srcId="{E6E40F2C-1B55-174E-9EF7-601C3970F367}" destId="{5144407B-42D2-7B4D-AF76-D813736C580D}" srcOrd="1" destOrd="0" presId="urn:microsoft.com/office/officeart/2008/layout/VerticalAccentList"/>
    <dgm:cxn modelId="{EF4AA959-6CBB-BF4A-8879-E3D858E58534}" type="presParOf" srcId="{E6E40F2C-1B55-174E-9EF7-601C3970F367}" destId="{2B170F66-0858-AE4D-BA0D-E43A6CB3680F}" srcOrd="2" destOrd="0" presId="urn:microsoft.com/office/officeart/2008/layout/VerticalAccentList"/>
    <dgm:cxn modelId="{E9859B8A-E76C-2446-9718-23726AC27BDC}" type="presParOf" srcId="{E6E40F2C-1B55-174E-9EF7-601C3970F367}" destId="{28687148-8B28-FF4C-A353-A384F97987F3}" srcOrd="3" destOrd="0" presId="urn:microsoft.com/office/officeart/2008/layout/VerticalAccentList"/>
    <dgm:cxn modelId="{EFB2E310-5C45-294C-BB05-ADFEC2DEDE50}" type="presParOf" srcId="{E6E40F2C-1B55-174E-9EF7-601C3970F367}" destId="{3BB3FAA0-6590-EF48-9235-3196AF1CB2B7}" srcOrd="4" destOrd="0" presId="urn:microsoft.com/office/officeart/2008/layout/VerticalAccentList"/>
    <dgm:cxn modelId="{478A325C-519D-B44B-B552-B1E1CCBB53AF}" type="presParOf" srcId="{E6E40F2C-1B55-174E-9EF7-601C3970F367}" destId="{828EB017-E7D1-034A-A235-78112A581A97}" srcOrd="5" destOrd="0" presId="urn:microsoft.com/office/officeart/2008/layout/VerticalAccentList"/>
    <dgm:cxn modelId="{B6E75B8C-CE32-AE44-AEA5-57F0449501CE}" type="presParOf" srcId="{E6E40F2C-1B55-174E-9EF7-601C3970F367}" destId="{DA99BFEE-9DEB-FA44-A5E4-8FE5496832D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FF80E7-6D4C-C34B-950D-DF54BE22D90F}" type="doc">
      <dgm:prSet loTypeId="urn:microsoft.com/office/officeart/2005/8/layout/vProcess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8B233D-4BDE-DA4B-AE94-8B52133C6F9E}">
      <dgm:prSet custT="1"/>
      <dgm:spPr>
        <a:blipFill>
          <a:blip xmlns:r="http://schemas.openxmlformats.org/officeDocument/2006/relationships" r:embed="rId1"/>
          <a:stretch>
            <a:fillRect l="-43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B0B1BF-9D38-794F-A329-D5002E459B21}" type="parTrans" cxnId="{C459042E-BB51-854B-85A0-8752F0FF143C}">
      <dgm:prSet/>
      <dgm:spPr/>
      <dgm:t>
        <a:bodyPr/>
        <a:lstStyle/>
        <a:p>
          <a:endParaRPr lang="en-US"/>
        </a:p>
      </dgm:t>
    </dgm:pt>
    <dgm:pt modelId="{81055060-3DAD-C149-8C8B-02D3A6BF5E5D}" type="sibTrans" cxnId="{C459042E-BB51-854B-85A0-8752F0FF143C}">
      <dgm:prSet/>
      <dgm:spPr/>
      <dgm:t>
        <a:bodyPr/>
        <a:lstStyle/>
        <a:p>
          <a:endParaRPr lang="en-US"/>
        </a:p>
      </dgm:t>
    </dgm:pt>
    <dgm:pt modelId="{14E134E5-3975-5E4E-8BC0-C457759C3DAA}">
      <dgm:prSet custT="1"/>
      <dgm:spPr/>
      <dgm:t>
        <a:bodyPr/>
        <a:lstStyle/>
        <a:p>
          <a:r>
            <a:rPr lang="en-US" sz="2000" dirty="0"/>
            <a:t>Create your classifier object: </a:t>
          </a:r>
          <a:r>
            <a:rPr lang="en-US" sz="2000" dirty="0" err="1"/>
            <a:t>clf</a:t>
          </a:r>
          <a:r>
            <a:rPr lang="en-US" sz="2000" dirty="0"/>
            <a:t> = </a:t>
          </a:r>
          <a:r>
            <a:rPr lang="en-US" sz="2000" dirty="0" err="1"/>
            <a:t>LogisticRegression</a:t>
          </a:r>
          <a:r>
            <a:rPr lang="en-US" sz="2000" dirty="0"/>
            <a:t>()</a:t>
          </a:r>
        </a:p>
      </dgm:t>
    </dgm:pt>
    <dgm:pt modelId="{02536EEA-391E-534D-9DF1-878E797A5EF1}" type="parTrans" cxnId="{9465A158-E563-1D49-AACD-7F5AC77823BB}">
      <dgm:prSet/>
      <dgm:spPr/>
      <dgm:t>
        <a:bodyPr/>
        <a:lstStyle/>
        <a:p>
          <a:endParaRPr lang="en-US"/>
        </a:p>
      </dgm:t>
    </dgm:pt>
    <dgm:pt modelId="{A00EB084-12B4-504D-A180-C836961EE185}" type="sibTrans" cxnId="{9465A158-E563-1D49-AACD-7F5AC77823BB}">
      <dgm:prSet/>
      <dgm:spPr/>
      <dgm:t>
        <a:bodyPr/>
        <a:lstStyle/>
        <a:p>
          <a:endParaRPr lang="en-US"/>
        </a:p>
      </dgm:t>
    </dgm:pt>
    <dgm:pt modelId="{507B4C74-AC8D-0349-858C-B3EEE14067BE}">
      <dgm:prSet custT="1"/>
      <dgm:spPr>
        <a:blipFill>
          <a:blip xmlns:r="http://schemas.openxmlformats.org/officeDocument/2006/relationships" r:embed="rId2"/>
          <a:stretch>
            <a:fillRect l="-57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B98FFB3-FF5E-4643-A1E3-79149F8DC5E6}" type="parTrans" cxnId="{9609E97D-8C39-FD40-8FAB-A07E4FDC57BF}">
      <dgm:prSet/>
      <dgm:spPr/>
      <dgm:t>
        <a:bodyPr/>
        <a:lstStyle/>
        <a:p>
          <a:endParaRPr lang="en-US"/>
        </a:p>
      </dgm:t>
    </dgm:pt>
    <dgm:pt modelId="{CBC8E643-96F5-DF4F-BCDE-2FFC12419FD0}" type="sibTrans" cxnId="{9609E97D-8C39-FD40-8FAB-A07E4FDC57BF}">
      <dgm:prSet/>
      <dgm:spPr/>
      <dgm:t>
        <a:bodyPr/>
        <a:lstStyle/>
        <a:p>
          <a:endParaRPr lang="en-US"/>
        </a:p>
      </dgm:t>
    </dgm:pt>
    <dgm:pt modelId="{D54CB253-E84B-1A49-9F4E-6B7823CF7D98}">
      <dgm:prSet custT="1"/>
      <dgm:spPr>
        <a:blipFill>
          <a:blip xmlns:r="http://schemas.openxmlformats.org/officeDocument/2006/relationships" r:embed="rId3"/>
          <a:stretch>
            <a:fillRect l="-43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37169C5-626B-A348-A37B-0DC338201CF2}" type="parTrans" cxnId="{5E4829FB-E75D-4B48-A504-A8F816577C52}">
      <dgm:prSet/>
      <dgm:spPr/>
      <dgm:t>
        <a:bodyPr/>
        <a:lstStyle/>
        <a:p>
          <a:endParaRPr lang="en-US"/>
        </a:p>
      </dgm:t>
    </dgm:pt>
    <dgm:pt modelId="{4DD9D823-61CB-1E4E-A968-68F6FF96BBEC}" type="sibTrans" cxnId="{5E4829FB-E75D-4B48-A504-A8F816577C52}">
      <dgm:prSet/>
      <dgm:spPr/>
      <dgm:t>
        <a:bodyPr/>
        <a:lstStyle/>
        <a:p>
          <a:endParaRPr lang="en-US"/>
        </a:p>
      </dgm:t>
    </dgm:pt>
    <dgm:pt modelId="{09583888-7DDB-9546-8DD3-92B8F79FC32F}">
      <dgm:prSet custT="1"/>
      <dgm:spPr/>
      <dgm:t>
        <a:bodyPr/>
        <a:lstStyle/>
        <a:p>
          <a:r>
            <a:rPr lang="en-US" sz="2000" dirty="0"/>
            <a:t>Evaluate the model using various metrics</a:t>
          </a:r>
        </a:p>
      </dgm:t>
    </dgm:pt>
    <dgm:pt modelId="{63CDA913-C50D-A24F-8BCA-E1E44DE3ACA8}" type="parTrans" cxnId="{31BD2059-4EBC-1B49-B43D-1DD3E8471876}">
      <dgm:prSet/>
      <dgm:spPr/>
      <dgm:t>
        <a:bodyPr/>
        <a:lstStyle/>
        <a:p>
          <a:endParaRPr lang="en-US"/>
        </a:p>
      </dgm:t>
    </dgm:pt>
    <dgm:pt modelId="{F6330BDA-F29A-A845-8392-4B21C221EA22}" type="sibTrans" cxnId="{31BD2059-4EBC-1B49-B43D-1DD3E8471876}">
      <dgm:prSet/>
      <dgm:spPr/>
      <dgm:t>
        <a:bodyPr/>
        <a:lstStyle/>
        <a:p>
          <a:endParaRPr lang="en-US"/>
        </a:p>
      </dgm:t>
    </dgm:pt>
    <dgm:pt modelId="{E902B217-24B6-2F40-9A54-CE8E226238AD}" type="pres">
      <dgm:prSet presAssocID="{9FFF80E7-6D4C-C34B-950D-DF54BE22D90F}" presName="outerComposite" presStyleCnt="0">
        <dgm:presLayoutVars>
          <dgm:chMax val="5"/>
          <dgm:dir/>
          <dgm:resizeHandles val="exact"/>
        </dgm:presLayoutVars>
      </dgm:prSet>
      <dgm:spPr/>
    </dgm:pt>
    <dgm:pt modelId="{16FE4312-212F-F84E-A3BC-168B1F99EF01}" type="pres">
      <dgm:prSet presAssocID="{9FFF80E7-6D4C-C34B-950D-DF54BE22D90F}" presName="dummyMaxCanvas" presStyleCnt="0">
        <dgm:presLayoutVars/>
      </dgm:prSet>
      <dgm:spPr/>
    </dgm:pt>
    <dgm:pt modelId="{7A6E6686-F22B-C645-847E-58625E3B891F}" type="pres">
      <dgm:prSet presAssocID="{9FFF80E7-6D4C-C34B-950D-DF54BE22D90F}" presName="FiveNodes_1" presStyleLbl="node1" presStyleIdx="0" presStyleCnt="5" custScaleY="77923">
        <dgm:presLayoutVars>
          <dgm:bulletEnabled val="1"/>
        </dgm:presLayoutVars>
      </dgm:prSet>
      <dgm:spPr/>
    </dgm:pt>
    <dgm:pt modelId="{3151B67E-052C-5C4C-893A-566D522077B0}" type="pres">
      <dgm:prSet presAssocID="{9FFF80E7-6D4C-C34B-950D-DF54BE22D90F}" presName="FiveNodes_2" presStyleLbl="node1" presStyleIdx="1" presStyleCnt="5" custScaleY="77923">
        <dgm:presLayoutVars>
          <dgm:bulletEnabled val="1"/>
        </dgm:presLayoutVars>
      </dgm:prSet>
      <dgm:spPr/>
    </dgm:pt>
    <dgm:pt modelId="{40AA89FD-3DE7-E44D-A4C3-B2F2996C0DA5}" type="pres">
      <dgm:prSet presAssocID="{9FFF80E7-6D4C-C34B-950D-DF54BE22D90F}" presName="FiveNodes_3" presStyleLbl="node1" presStyleIdx="2" presStyleCnt="5" custScaleY="77923">
        <dgm:presLayoutVars>
          <dgm:bulletEnabled val="1"/>
        </dgm:presLayoutVars>
      </dgm:prSet>
      <dgm:spPr/>
    </dgm:pt>
    <dgm:pt modelId="{2E28ADA9-82BA-A842-BA67-56A486B5D432}" type="pres">
      <dgm:prSet presAssocID="{9FFF80E7-6D4C-C34B-950D-DF54BE22D90F}" presName="FiveNodes_4" presStyleLbl="node1" presStyleIdx="3" presStyleCnt="5" custScaleY="77923">
        <dgm:presLayoutVars>
          <dgm:bulletEnabled val="1"/>
        </dgm:presLayoutVars>
      </dgm:prSet>
      <dgm:spPr/>
    </dgm:pt>
    <dgm:pt modelId="{8B570B12-D4AB-FB40-B5E1-9BE306CA9865}" type="pres">
      <dgm:prSet presAssocID="{9FFF80E7-6D4C-C34B-950D-DF54BE22D90F}" presName="FiveNodes_5" presStyleLbl="node1" presStyleIdx="4" presStyleCnt="5" custScaleY="77923">
        <dgm:presLayoutVars>
          <dgm:bulletEnabled val="1"/>
        </dgm:presLayoutVars>
      </dgm:prSet>
      <dgm:spPr/>
    </dgm:pt>
    <dgm:pt modelId="{C5AEF8A3-5283-7A44-A240-10357D3136DA}" type="pres">
      <dgm:prSet presAssocID="{9FFF80E7-6D4C-C34B-950D-DF54BE22D90F}" presName="FiveConn_1-2" presStyleLbl="fgAccFollowNode1" presStyleIdx="0" presStyleCnt="4">
        <dgm:presLayoutVars>
          <dgm:bulletEnabled val="1"/>
        </dgm:presLayoutVars>
      </dgm:prSet>
      <dgm:spPr/>
    </dgm:pt>
    <dgm:pt modelId="{FCE4AC99-9B0E-9C47-9C9A-0652C3F06F16}" type="pres">
      <dgm:prSet presAssocID="{9FFF80E7-6D4C-C34B-950D-DF54BE22D90F}" presName="FiveConn_2-3" presStyleLbl="fgAccFollowNode1" presStyleIdx="1" presStyleCnt="4">
        <dgm:presLayoutVars>
          <dgm:bulletEnabled val="1"/>
        </dgm:presLayoutVars>
      </dgm:prSet>
      <dgm:spPr/>
    </dgm:pt>
    <dgm:pt modelId="{5F9070CB-765B-B14A-8E2E-E7FED28F7777}" type="pres">
      <dgm:prSet presAssocID="{9FFF80E7-6D4C-C34B-950D-DF54BE22D90F}" presName="FiveConn_3-4" presStyleLbl="fgAccFollowNode1" presStyleIdx="2" presStyleCnt="4">
        <dgm:presLayoutVars>
          <dgm:bulletEnabled val="1"/>
        </dgm:presLayoutVars>
      </dgm:prSet>
      <dgm:spPr/>
    </dgm:pt>
    <dgm:pt modelId="{17E0E5C8-5B4C-6A4E-B5BB-97C4388BB327}" type="pres">
      <dgm:prSet presAssocID="{9FFF80E7-6D4C-C34B-950D-DF54BE22D90F}" presName="FiveConn_4-5" presStyleLbl="fgAccFollowNode1" presStyleIdx="3" presStyleCnt="4">
        <dgm:presLayoutVars>
          <dgm:bulletEnabled val="1"/>
        </dgm:presLayoutVars>
      </dgm:prSet>
      <dgm:spPr/>
    </dgm:pt>
    <dgm:pt modelId="{305677E5-F457-B044-BD52-ECE2650AB98B}" type="pres">
      <dgm:prSet presAssocID="{9FFF80E7-6D4C-C34B-950D-DF54BE22D90F}" presName="FiveNodes_1_text" presStyleLbl="node1" presStyleIdx="4" presStyleCnt="5">
        <dgm:presLayoutVars>
          <dgm:bulletEnabled val="1"/>
        </dgm:presLayoutVars>
      </dgm:prSet>
      <dgm:spPr/>
    </dgm:pt>
    <dgm:pt modelId="{B905F657-E058-E84B-94A3-DF672C1DB366}" type="pres">
      <dgm:prSet presAssocID="{9FFF80E7-6D4C-C34B-950D-DF54BE22D90F}" presName="FiveNodes_2_text" presStyleLbl="node1" presStyleIdx="4" presStyleCnt="5">
        <dgm:presLayoutVars>
          <dgm:bulletEnabled val="1"/>
        </dgm:presLayoutVars>
      </dgm:prSet>
      <dgm:spPr/>
    </dgm:pt>
    <dgm:pt modelId="{67C035B3-A541-A143-AB69-B318CA2A5087}" type="pres">
      <dgm:prSet presAssocID="{9FFF80E7-6D4C-C34B-950D-DF54BE22D90F}" presName="FiveNodes_3_text" presStyleLbl="node1" presStyleIdx="4" presStyleCnt="5">
        <dgm:presLayoutVars>
          <dgm:bulletEnabled val="1"/>
        </dgm:presLayoutVars>
      </dgm:prSet>
      <dgm:spPr/>
    </dgm:pt>
    <dgm:pt modelId="{7A375B8D-371B-AB46-91B3-2C975814A19A}" type="pres">
      <dgm:prSet presAssocID="{9FFF80E7-6D4C-C34B-950D-DF54BE22D90F}" presName="FiveNodes_4_text" presStyleLbl="node1" presStyleIdx="4" presStyleCnt="5">
        <dgm:presLayoutVars>
          <dgm:bulletEnabled val="1"/>
        </dgm:presLayoutVars>
      </dgm:prSet>
      <dgm:spPr/>
    </dgm:pt>
    <dgm:pt modelId="{7506A77B-1FDB-894F-B091-E88F425D83C3}" type="pres">
      <dgm:prSet presAssocID="{9FFF80E7-6D4C-C34B-950D-DF54BE22D9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6F23B08-77CD-0749-BE94-E470D4686352}" type="presOf" srcId="{A00EB084-12B4-504D-A180-C836961EE185}" destId="{FCE4AC99-9B0E-9C47-9C9A-0652C3F06F16}" srcOrd="0" destOrd="0" presId="urn:microsoft.com/office/officeart/2005/8/layout/vProcess5"/>
    <dgm:cxn modelId="{F7093512-1B86-A746-AB82-08F7F3206E97}" type="presOf" srcId="{CBC8E643-96F5-DF4F-BCDE-2FFC12419FD0}" destId="{5F9070CB-765B-B14A-8E2E-E7FED28F7777}" srcOrd="0" destOrd="0" presId="urn:microsoft.com/office/officeart/2005/8/layout/vProcess5"/>
    <dgm:cxn modelId="{C459042E-BB51-854B-85A0-8752F0FF143C}" srcId="{9FFF80E7-6D4C-C34B-950D-DF54BE22D90F}" destId="{858B233D-4BDE-DA4B-AE94-8B52133C6F9E}" srcOrd="0" destOrd="0" parTransId="{02B0B1BF-9D38-794F-A329-D5002E459B21}" sibTransId="{81055060-3DAD-C149-8C8B-02D3A6BF5E5D}"/>
    <dgm:cxn modelId="{E07B3F4F-F081-384E-BA22-478E3562662A}" type="presOf" srcId="{507B4C74-AC8D-0349-858C-B3EEE14067BE}" destId="{67C035B3-A541-A143-AB69-B318CA2A5087}" srcOrd="1" destOrd="0" presId="urn:microsoft.com/office/officeart/2005/8/layout/vProcess5"/>
    <dgm:cxn modelId="{9BAAD850-B501-024F-A16E-FB5C6BF43D04}" type="presOf" srcId="{507B4C74-AC8D-0349-858C-B3EEE14067BE}" destId="{40AA89FD-3DE7-E44D-A4C3-B2F2996C0DA5}" srcOrd="0" destOrd="0" presId="urn:microsoft.com/office/officeart/2005/8/layout/vProcess5"/>
    <dgm:cxn modelId="{B86C2B58-2BB8-2942-935A-432B6967583D}" type="presOf" srcId="{D54CB253-E84B-1A49-9F4E-6B7823CF7D98}" destId="{7A375B8D-371B-AB46-91B3-2C975814A19A}" srcOrd="1" destOrd="0" presId="urn:microsoft.com/office/officeart/2005/8/layout/vProcess5"/>
    <dgm:cxn modelId="{9465A158-E563-1D49-AACD-7F5AC77823BB}" srcId="{9FFF80E7-6D4C-C34B-950D-DF54BE22D90F}" destId="{14E134E5-3975-5E4E-8BC0-C457759C3DAA}" srcOrd="1" destOrd="0" parTransId="{02536EEA-391E-534D-9DF1-878E797A5EF1}" sibTransId="{A00EB084-12B4-504D-A180-C836961EE185}"/>
    <dgm:cxn modelId="{31BD2059-4EBC-1B49-B43D-1DD3E8471876}" srcId="{9FFF80E7-6D4C-C34B-950D-DF54BE22D90F}" destId="{09583888-7DDB-9546-8DD3-92B8F79FC32F}" srcOrd="4" destOrd="0" parTransId="{63CDA913-C50D-A24F-8BCA-E1E44DE3ACA8}" sibTransId="{F6330BDA-F29A-A845-8392-4B21C221EA22}"/>
    <dgm:cxn modelId="{D89DEA65-E9E8-CB49-AFA4-60BD0ADFDD51}" type="presOf" srcId="{9FFF80E7-6D4C-C34B-950D-DF54BE22D90F}" destId="{E902B217-24B6-2F40-9A54-CE8E226238AD}" srcOrd="0" destOrd="0" presId="urn:microsoft.com/office/officeart/2005/8/layout/vProcess5"/>
    <dgm:cxn modelId="{9609E97D-8C39-FD40-8FAB-A07E4FDC57BF}" srcId="{9FFF80E7-6D4C-C34B-950D-DF54BE22D90F}" destId="{507B4C74-AC8D-0349-858C-B3EEE14067BE}" srcOrd="2" destOrd="0" parTransId="{CB98FFB3-FF5E-4643-A1E3-79149F8DC5E6}" sibTransId="{CBC8E643-96F5-DF4F-BCDE-2FFC12419FD0}"/>
    <dgm:cxn modelId="{FD9C6A7E-87FE-434F-BC95-E044A789E3D1}" type="presOf" srcId="{858B233D-4BDE-DA4B-AE94-8B52133C6F9E}" destId="{305677E5-F457-B044-BD52-ECE2650AB98B}" srcOrd="1" destOrd="0" presId="urn:microsoft.com/office/officeart/2005/8/layout/vProcess5"/>
    <dgm:cxn modelId="{89ACDD7E-5125-4E47-93AE-E88C2FFD6392}" type="presOf" srcId="{D54CB253-E84B-1A49-9F4E-6B7823CF7D98}" destId="{2E28ADA9-82BA-A842-BA67-56A486B5D432}" srcOrd="0" destOrd="0" presId="urn:microsoft.com/office/officeart/2005/8/layout/vProcess5"/>
    <dgm:cxn modelId="{0943898A-09B7-AA41-BCBD-1198680734AB}" type="presOf" srcId="{09583888-7DDB-9546-8DD3-92B8F79FC32F}" destId="{8B570B12-D4AB-FB40-B5E1-9BE306CA9865}" srcOrd="0" destOrd="0" presId="urn:microsoft.com/office/officeart/2005/8/layout/vProcess5"/>
    <dgm:cxn modelId="{C309259C-6826-D24A-B62F-02D0AC8DBF14}" type="presOf" srcId="{14E134E5-3975-5E4E-8BC0-C457759C3DAA}" destId="{B905F657-E058-E84B-94A3-DF672C1DB366}" srcOrd="1" destOrd="0" presId="urn:microsoft.com/office/officeart/2005/8/layout/vProcess5"/>
    <dgm:cxn modelId="{D80930A1-AFCA-B145-A0DE-2C676DD71252}" type="presOf" srcId="{858B233D-4BDE-DA4B-AE94-8B52133C6F9E}" destId="{7A6E6686-F22B-C645-847E-58625E3B891F}" srcOrd="0" destOrd="0" presId="urn:microsoft.com/office/officeart/2005/8/layout/vProcess5"/>
    <dgm:cxn modelId="{7BFAB4DA-C329-0D44-9D61-011380F1E9C4}" type="presOf" srcId="{81055060-3DAD-C149-8C8B-02D3A6BF5E5D}" destId="{C5AEF8A3-5283-7A44-A240-10357D3136DA}" srcOrd="0" destOrd="0" presId="urn:microsoft.com/office/officeart/2005/8/layout/vProcess5"/>
    <dgm:cxn modelId="{9C0647E2-F009-894F-A2D0-49F0049F9F83}" type="presOf" srcId="{14E134E5-3975-5E4E-8BC0-C457759C3DAA}" destId="{3151B67E-052C-5C4C-893A-566D522077B0}" srcOrd="0" destOrd="0" presId="urn:microsoft.com/office/officeart/2005/8/layout/vProcess5"/>
    <dgm:cxn modelId="{4AC419EA-F358-2A42-B752-1C0667EF5925}" type="presOf" srcId="{4DD9D823-61CB-1E4E-A968-68F6FF96BBEC}" destId="{17E0E5C8-5B4C-6A4E-B5BB-97C4388BB327}" srcOrd="0" destOrd="0" presId="urn:microsoft.com/office/officeart/2005/8/layout/vProcess5"/>
    <dgm:cxn modelId="{BE0709F1-1E51-F543-B8A6-883C879F85EA}" type="presOf" srcId="{09583888-7DDB-9546-8DD3-92B8F79FC32F}" destId="{7506A77B-1FDB-894F-B091-E88F425D83C3}" srcOrd="1" destOrd="0" presId="urn:microsoft.com/office/officeart/2005/8/layout/vProcess5"/>
    <dgm:cxn modelId="{5E4829FB-E75D-4B48-A504-A8F816577C52}" srcId="{9FFF80E7-6D4C-C34B-950D-DF54BE22D90F}" destId="{D54CB253-E84B-1A49-9F4E-6B7823CF7D98}" srcOrd="3" destOrd="0" parTransId="{C37169C5-626B-A348-A37B-0DC338201CF2}" sibTransId="{4DD9D823-61CB-1E4E-A968-68F6FF96BBEC}"/>
    <dgm:cxn modelId="{A71E911A-5184-844F-A6CC-24D60C0D2C8F}" type="presParOf" srcId="{E902B217-24B6-2F40-9A54-CE8E226238AD}" destId="{16FE4312-212F-F84E-A3BC-168B1F99EF01}" srcOrd="0" destOrd="0" presId="urn:microsoft.com/office/officeart/2005/8/layout/vProcess5"/>
    <dgm:cxn modelId="{1BB0C3F9-A713-7A44-B166-D78F135E8174}" type="presParOf" srcId="{E902B217-24B6-2F40-9A54-CE8E226238AD}" destId="{7A6E6686-F22B-C645-847E-58625E3B891F}" srcOrd="1" destOrd="0" presId="urn:microsoft.com/office/officeart/2005/8/layout/vProcess5"/>
    <dgm:cxn modelId="{6E083A3D-8699-F942-859C-104CD482ACB1}" type="presParOf" srcId="{E902B217-24B6-2F40-9A54-CE8E226238AD}" destId="{3151B67E-052C-5C4C-893A-566D522077B0}" srcOrd="2" destOrd="0" presId="urn:microsoft.com/office/officeart/2005/8/layout/vProcess5"/>
    <dgm:cxn modelId="{09A02DD1-7FC3-9449-B933-23589A263E1A}" type="presParOf" srcId="{E902B217-24B6-2F40-9A54-CE8E226238AD}" destId="{40AA89FD-3DE7-E44D-A4C3-B2F2996C0DA5}" srcOrd="3" destOrd="0" presId="urn:microsoft.com/office/officeart/2005/8/layout/vProcess5"/>
    <dgm:cxn modelId="{48A90B50-5668-8F43-AF81-E572A09BAF23}" type="presParOf" srcId="{E902B217-24B6-2F40-9A54-CE8E226238AD}" destId="{2E28ADA9-82BA-A842-BA67-56A486B5D432}" srcOrd="4" destOrd="0" presId="urn:microsoft.com/office/officeart/2005/8/layout/vProcess5"/>
    <dgm:cxn modelId="{0F3372D7-870B-EB41-AE1D-2A841D398A2D}" type="presParOf" srcId="{E902B217-24B6-2F40-9A54-CE8E226238AD}" destId="{8B570B12-D4AB-FB40-B5E1-9BE306CA9865}" srcOrd="5" destOrd="0" presId="urn:microsoft.com/office/officeart/2005/8/layout/vProcess5"/>
    <dgm:cxn modelId="{57D5BEE7-B197-1045-B513-FE66971B5276}" type="presParOf" srcId="{E902B217-24B6-2F40-9A54-CE8E226238AD}" destId="{C5AEF8A3-5283-7A44-A240-10357D3136DA}" srcOrd="6" destOrd="0" presId="urn:microsoft.com/office/officeart/2005/8/layout/vProcess5"/>
    <dgm:cxn modelId="{88E98ED6-A2C8-424E-9276-18418B31A621}" type="presParOf" srcId="{E902B217-24B6-2F40-9A54-CE8E226238AD}" destId="{FCE4AC99-9B0E-9C47-9C9A-0652C3F06F16}" srcOrd="7" destOrd="0" presId="urn:microsoft.com/office/officeart/2005/8/layout/vProcess5"/>
    <dgm:cxn modelId="{30932397-274C-A942-A880-50F8A368153B}" type="presParOf" srcId="{E902B217-24B6-2F40-9A54-CE8E226238AD}" destId="{5F9070CB-765B-B14A-8E2E-E7FED28F7777}" srcOrd="8" destOrd="0" presId="urn:microsoft.com/office/officeart/2005/8/layout/vProcess5"/>
    <dgm:cxn modelId="{0C74F716-E23F-2D4C-A1BE-3CB744C147F0}" type="presParOf" srcId="{E902B217-24B6-2F40-9A54-CE8E226238AD}" destId="{17E0E5C8-5B4C-6A4E-B5BB-97C4388BB327}" srcOrd="9" destOrd="0" presId="urn:microsoft.com/office/officeart/2005/8/layout/vProcess5"/>
    <dgm:cxn modelId="{8D496FF6-4CF0-E348-892A-E1E369E8E2BE}" type="presParOf" srcId="{E902B217-24B6-2F40-9A54-CE8E226238AD}" destId="{305677E5-F457-B044-BD52-ECE2650AB98B}" srcOrd="10" destOrd="0" presId="urn:microsoft.com/office/officeart/2005/8/layout/vProcess5"/>
    <dgm:cxn modelId="{54825054-7542-5346-8E26-7277E32C53D3}" type="presParOf" srcId="{E902B217-24B6-2F40-9A54-CE8E226238AD}" destId="{B905F657-E058-E84B-94A3-DF672C1DB366}" srcOrd="11" destOrd="0" presId="urn:microsoft.com/office/officeart/2005/8/layout/vProcess5"/>
    <dgm:cxn modelId="{50A36304-80E1-6B4A-BAA5-3A2E6CCD25A2}" type="presParOf" srcId="{E902B217-24B6-2F40-9A54-CE8E226238AD}" destId="{67C035B3-A541-A143-AB69-B318CA2A5087}" srcOrd="12" destOrd="0" presId="urn:microsoft.com/office/officeart/2005/8/layout/vProcess5"/>
    <dgm:cxn modelId="{988A7B96-00AC-A444-BFA3-B062EECF6A5C}" type="presParOf" srcId="{E902B217-24B6-2F40-9A54-CE8E226238AD}" destId="{7A375B8D-371B-AB46-91B3-2C975814A19A}" srcOrd="13" destOrd="0" presId="urn:microsoft.com/office/officeart/2005/8/layout/vProcess5"/>
    <dgm:cxn modelId="{E937545D-44E1-AD4E-B58F-18C8D24FF7BF}" type="presParOf" srcId="{E902B217-24B6-2F40-9A54-CE8E226238AD}" destId="{7506A77B-1FDB-894F-B091-E88F425D83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7E20E-E5DB-B94F-8ADF-B9C3D43BD6BD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08F7FA3-03FD-6248-81E4-B3FE2EEEABD9}">
          <dgm:prSet/>
          <dgm:spPr/>
          <dgm:t>
            <a:bodyPr/>
            <a:lstStyle/>
            <a:p>
              <a:r>
                <a:rPr lang="en-US" dirty="0"/>
                <a:t>Dataset has input </a:t>
              </a:r>
              <a:r>
                <a:rPr lang="en-US" i="1" dirty="0"/>
                <a:t>features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r>
                <a:rPr lang="en-US" dirty="0"/>
                <a:t> and labeled output </a:t>
              </a:r>
              <a:r>
                <a:rPr lang="en-US" i="1" dirty="0"/>
                <a:t>targets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608F7FA3-03FD-6248-81E4-B3FE2EEEABD9}">
          <dgm:prSet/>
          <dgm:spPr/>
          <dgm:t>
            <a:bodyPr/>
            <a:lstStyle/>
            <a:p>
              <a:r>
                <a:rPr lang="en-US" dirty="0"/>
                <a:t>Dataset has input </a:t>
              </a:r>
              <a:r>
                <a:rPr lang="en-US" i="1" dirty="0"/>
                <a:t>features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𝑥^((𝑖))</a:t>
              </a:r>
              <a:r>
                <a:rPr lang="en-US" dirty="0"/>
                <a:t> and labeled output </a:t>
              </a:r>
              <a:r>
                <a:rPr lang="en-US" i="1" dirty="0"/>
                <a:t>targets </a:t>
              </a:r>
              <a:r>
                <a:rPr lang="en-US" b="0" i="0">
                  <a:latin typeface="Cambria Math" panose="02040503050406030204" pitchFamily="18" charset="0"/>
                </a:rPr>
                <a:t>𝑦^((𝑖))</a:t>
              </a:r>
              <a:endParaRPr lang="en-US" dirty="0"/>
            </a:p>
          </dgm:t>
        </dgm:pt>
      </mc:Fallback>
    </mc:AlternateContent>
    <dgm:pt modelId="{05DE9115-B0F3-7E4F-AFC2-F5651125DDFD}" type="parTrans" cxnId="{4DC4C1E8-5004-BD4A-91CF-163FD1744CE9}">
      <dgm:prSet/>
      <dgm:spPr/>
      <dgm:t>
        <a:bodyPr/>
        <a:lstStyle/>
        <a:p>
          <a:endParaRPr lang="en-US"/>
        </a:p>
      </dgm:t>
    </dgm:pt>
    <dgm:pt modelId="{DC98F868-1030-254C-9EB0-A8F645CF2A4C}" type="sibTrans" cxnId="{4DC4C1E8-5004-BD4A-91CF-163FD1744CE9}">
      <dgm:prSet/>
      <dgm:spPr/>
      <dgm:t>
        <a:bodyPr/>
        <a:lstStyle/>
        <a:p>
          <a:endParaRPr lang="en-US"/>
        </a:p>
      </dgm:t>
    </dgm:pt>
    <dgm:pt modelId="{1A819896-EC0E-DA42-8044-91D9685ECBBA}">
      <dgm:prSet/>
      <dgm:spPr/>
      <dgm:t>
        <a:bodyPr/>
        <a:lstStyle/>
        <a:p>
          <a:r>
            <a:rPr lang="en-US" dirty="0"/>
            <a:t>Train a model using the input features and output targets</a:t>
          </a:r>
        </a:p>
      </dgm:t>
    </dgm:pt>
    <dgm:pt modelId="{CE109607-5C00-D042-BA2A-AEABFD6B5896}" type="parTrans" cxnId="{A02ED74D-7527-4F4F-98F5-97B2A5811B78}">
      <dgm:prSet/>
      <dgm:spPr/>
      <dgm:t>
        <a:bodyPr/>
        <a:lstStyle/>
        <a:p>
          <a:endParaRPr lang="en-US"/>
        </a:p>
      </dgm:t>
    </dgm:pt>
    <dgm:pt modelId="{8BE6CDE0-18CC-6047-809F-65894CB57874}" type="sibTrans" cxnId="{A02ED74D-7527-4F4F-98F5-97B2A5811B78}">
      <dgm:prSet/>
      <dgm:spPr/>
      <dgm:t>
        <a:bodyPr/>
        <a:lstStyle/>
        <a:p>
          <a:endParaRPr lang="en-US"/>
        </a:p>
      </dgm:t>
    </dgm:pt>
    <dgm:pt modelId="{1DF57323-1A59-F546-B1EE-9B826E568188}">
      <dgm:prSet/>
      <dgm:spPr/>
      <dgm:t>
        <a:bodyPr/>
        <a:lstStyle/>
        <a:p>
          <a:r>
            <a:rPr lang="en-US"/>
            <a:t>Predict output target values based on new input feature data</a:t>
          </a:r>
        </a:p>
      </dgm:t>
    </dgm:pt>
    <dgm:pt modelId="{C0214BC9-145B-9043-A9F5-B808488D3A8C}" type="parTrans" cxnId="{EDB44672-42DA-D346-B062-4DC5545404E5}">
      <dgm:prSet/>
      <dgm:spPr/>
      <dgm:t>
        <a:bodyPr/>
        <a:lstStyle/>
        <a:p>
          <a:endParaRPr lang="en-US"/>
        </a:p>
      </dgm:t>
    </dgm:pt>
    <dgm:pt modelId="{40587C54-6A7E-2547-8481-E0A3CA48190E}" type="sibTrans" cxnId="{EDB44672-42DA-D346-B062-4DC5545404E5}">
      <dgm:prSet/>
      <dgm:spPr/>
      <dgm:t>
        <a:bodyPr/>
        <a:lstStyle/>
        <a:p>
          <a:endParaRPr lang="en-US"/>
        </a:p>
      </dgm:t>
    </dgm:pt>
    <dgm:pt modelId="{46FB2570-28FD-1040-B2AB-CDD2C71AF694}" type="pres">
      <dgm:prSet presAssocID="{55A7E20E-E5DB-B94F-8ADF-B9C3D43BD6BD}" presName="linearFlow" presStyleCnt="0">
        <dgm:presLayoutVars>
          <dgm:resizeHandles val="exact"/>
        </dgm:presLayoutVars>
      </dgm:prSet>
      <dgm:spPr/>
    </dgm:pt>
    <dgm:pt modelId="{BB81D748-CC29-BE49-82EA-A5CA8A99852E}" type="pres">
      <dgm:prSet presAssocID="{608F7FA3-03FD-6248-81E4-B3FE2EEEABD9}" presName="node" presStyleLbl="node1" presStyleIdx="0" presStyleCnt="3">
        <dgm:presLayoutVars>
          <dgm:bulletEnabled val="1"/>
        </dgm:presLayoutVars>
      </dgm:prSet>
      <dgm:spPr/>
    </dgm:pt>
    <dgm:pt modelId="{2262B3C2-CB09-C743-8F0A-73AAF3E81200}" type="pres">
      <dgm:prSet presAssocID="{DC98F868-1030-254C-9EB0-A8F645CF2A4C}" presName="sibTrans" presStyleLbl="sibTrans2D1" presStyleIdx="0" presStyleCnt="2"/>
      <dgm:spPr/>
    </dgm:pt>
    <dgm:pt modelId="{F4F60F54-4E22-C248-8F4D-83DABD307B55}" type="pres">
      <dgm:prSet presAssocID="{DC98F868-1030-254C-9EB0-A8F645CF2A4C}" presName="connectorText" presStyleLbl="sibTrans2D1" presStyleIdx="0" presStyleCnt="2"/>
      <dgm:spPr/>
    </dgm:pt>
    <dgm:pt modelId="{B5230056-A11E-EB4F-9F11-A6BF0015771A}" type="pres">
      <dgm:prSet presAssocID="{1A819896-EC0E-DA42-8044-91D9685ECBBA}" presName="node" presStyleLbl="node1" presStyleIdx="1" presStyleCnt="3">
        <dgm:presLayoutVars>
          <dgm:bulletEnabled val="1"/>
        </dgm:presLayoutVars>
      </dgm:prSet>
      <dgm:spPr/>
    </dgm:pt>
    <dgm:pt modelId="{356B530B-A9C6-014B-A2BD-27B2FB580787}" type="pres">
      <dgm:prSet presAssocID="{8BE6CDE0-18CC-6047-809F-65894CB57874}" presName="sibTrans" presStyleLbl="sibTrans2D1" presStyleIdx="1" presStyleCnt="2"/>
      <dgm:spPr/>
    </dgm:pt>
    <dgm:pt modelId="{0DF25954-0D10-1D4D-93BC-E7FD8E6C6D84}" type="pres">
      <dgm:prSet presAssocID="{8BE6CDE0-18CC-6047-809F-65894CB57874}" presName="connectorText" presStyleLbl="sibTrans2D1" presStyleIdx="1" presStyleCnt="2"/>
      <dgm:spPr/>
    </dgm:pt>
    <dgm:pt modelId="{29BB71D4-A374-DD43-A309-A0D5C3A7FD67}" type="pres">
      <dgm:prSet presAssocID="{1DF57323-1A59-F546-B1EE-9B826E568188}" presName="node" presStyleLbl="node1" presStyleIdx="2" presStyleCnt="3">
        <dgm:presLayoutVars>
          <dgm:bulletEnabled val="1"/>
        </dgm:presLayoutVars>
      </dgm:prSet>
      <dgm:spPr/>
    </dgm:pt>
  </dgm:ptLst>
  <dgm:cxnLst>
    <dgm:cxn modelId="{F7C4F71C-B531-8547-B30C-C2D7A817173D}" type="presOf" srcId="{608F7FA3-03FD-6248-81E4-B3FE2EEEABD9}" destId="{BB81D748-CC29-BE49-82EA-A5CA8A99852E}" srcOrd="0" destOrd="0" presId="urn:microsoft.com/office/officeart/2005/8/layout/process2"/>
    <dgm:cxn modelId="{7D9CA240-D29A-CF4B-9156-BE95D936EED1}" type="presOf" srcId="{DC98F868-1030-254C-9EB0-A8F645CF2A4C}" destId="{2262B3C2-CB09-C743-8F0A-73AAF3E81200}" srcOrd="0" destOrd="0" presId="urn:microsoft.com/office/officeart/2005/8/layout/process2"/>
    <dgm:cxn modelId="{A02ED74D-7527-4F4F-98F5-97B2A5811B78}" srcId="{55A7E20E-E5DB-B94F-8ADF-B9C3D43BD6BD}" destId="{1A819896-EC0E-DA42-8044-91D9685ECBBA}" srcOrd="1" destOrd="0" parTransId="{CE109607-5C00-D042-BA2A-AEABFD6B5896}" sibTransId="{8BE6CDE0-18CC-6047-809F-65894CB57874}"/>
    <dgm:cxn modelId="{DEC8C252-D377-AE47-B54B-4527FE6776F4}" type="presOf" srcId="{8BE6CDE0-18CC-6047-809F-65894CB57874}" destId="{0DF25954-0D10-1D4D-93BC-E7FD8E6C6D84}" srcOrd="1" destOrd="0" presId="urn:microsoft.com/office/officeart/2005/8/layout/process2"/>
    <dgm:cxn modelId="{EB983668-4000-CA45-88D1-D408130F3A23}" type="presOf" srcId="{1DF57323-1A59-F546-B1EE-9B826E568188}" destId="{29BB71D4-A374-DD43-A309-A0D5C3A7FD67}" srcOrd="0" destOrd="0" presId="urn:microsoft.com/office/officeart/2005/8/layout/process2"/>
    <dgm:cxn modelId="{EDB44672-42DA-D346-B062-4DC5545404E5}" srcId="{55A7E20E-E5DB-B94F-8ADF-B9C3D43BD6BD}" destId="{1DF57323-1A59-F546-B1EE-9B826E568188}" srcOrd="2" destOrd="0" parTransId="{C0214BC9-145B-9043-A9F5-B808488D3A8C}" sibTransId="{40587C54-6A7E-2547-8481-E0A3CA48190E}"/>
    <dgm:cxn modelId="{AE8D167D-4458-8D43-8C05-E31BD6DD12CD}" type="presOf" srcId="{55A7E20E-E5DB-B94F-8ADF-B9C3D43BD6BD}" destId="{46FB2570-28FD-1040-B2AB-CDD2C71AF694}" srcOrd="0" destOrd="0" presId="urn:microsoft.com/office/officeart/2005/8/layout/process2"/>
    <dgm:cxn modelId="{3AC447AC-4D2F-F64A-80DA-933DC38FC48C}" type="presOf" srcId="{DC98F868-1030-254C-9EB0-A8F645CF2A4C}" destId="{F4F60F54-4E22-C248-8F4D-83DABD307B55}" srcOrd="1" destOrd="0" presId="urn:microsoft.com/office/officeart/2005/8/layout/process2"/>
    <dgm:cxn modelId="{C7D231CC-324A-A54B-BCA4-E8D4A1A8188D}" type="presOf" srcId="{1A819896-EC0E-DA42-8044-91D9685ECBBA}" destId="{B5230056-A11E-EB4F-9F11-A6BF0015771A}" srcOrd="0" destOrd="0" presId="urn:microsoft.com/office/officeart/2005/8/layout/process2"/>
    <dgm:cxn modelId="{BCA5A3DE-56D4-5341-94AD-119100BE2145}" type="presOf" srcId="{8BE6CDE0-18CC-6047-809F-65894CB57874}" destId="{356B530B-A9C6-014B-A2BD-27B2FB580787}" srcOrd="0" destOrd="0" presId="urn:microsoft.com/office/officeart/2005/8/layout/process2"/>
    <dgm:cxn modelId="{4DC4C1E8-5004-BD4A-91CF-163FD1744CE9}" srcId="{55A7E20E-E5DB-B94F-8ADF-B9C3D43BD6BD}" destId="{608F7FA3-03FD-6248-81E4-B3FE2EEEABD9}" srcOrd="0" destOrd="0" parTransId="{05DE9115-B0F3-7E4F-AFC2-F5651125DDFD}" sibTransId="{DC98F868-1030-254C-9EB0-A8F645CF2A4C}"/>
    <dgm:cxn modelId="{6A526AE4-CD57-9D4F-800F-8A16D4DA127D}" type="presParOf" srcId="{46FB2570-28FD-1040-B2AB-CDD2C71AF694}" destId="{BB81D748-CC29-BE49-82EA-A5CA8A99852E}" srcOrd="0" destOrd="0" presId="urn:microsoft.com/office/officeart/2005/8/layout/process2"/>
    <dgm:cxn modelId="{A9E598C6-1D7E-6845-858F-B59D01C22C2D}" type="presParOf" srcId="{46FB2570-28FD-1040-B2AB-CDD2C71AF694}" destId="{2262B3C2-CB09-C743-8F0A-73AAF3E81200}" srcOrd="1" destOrd="0" presId="urn:microsoft.com/office/officeart/2005/8/layout/process2"/>
    <dgm:cxn modelId="{D09295B4-E414-5A4D-9F9E-6858DBC7BDAF}" type="presParOf" srcId="{2262B3C2-CB09-C743-8F0A-73AAF3E81200}" destId="{F4F60F54-4E22-C248-8F4D-83DABD307B55}" srcOrd="0" destOrd="0" presId="urn:microsoft.com/office/officeart/2005/8/layout/process2"/>
    <dgm:cxn modelId="{8CFADB5F-51E2-2C47-989B-CD0BB45AF1D3}" type="presParOf" srcId="{46FB2570-28FD-1040-B2AB-CDD2C71AF694}" destId="{B5230056-A11E-EB4F-9F11-A6BF0015771A}" srcOrd="2" destOrd="0" presId="urn:microsoft.com/office/officeart/2005/8/layout/process2"/>
    <dgm:cxn modelId="{D4D064EC-6347-2349-9652-9B874B178034}" type="presParOf" srcId="{46FB2570-28FD-1040-B2AB-CDD2C71AF694}" destId="{356B530B-A9C6-014B-A2BD-27B2FB580787}" srcOrd="3" destOrd="0" presId="urn:microsoft.com/office/officeart/2005/8/layout/process2"/>
    <dgm:cxn modelId="{B3E7C6D9-A26E-D54A-9CFD-B8175D033327}" type="presParOf" srcId="{356B530B-A9C6-014B-A2BD-27B2FB580787}" destId="{0DF25954-0D10-1D4D-93BC-E7FD8E6C6D84}" srcOrd="0" destOrd="0" presId="urn:microsoft.com/office/officeart/2005/8/layout/process2"/>
    <dgm:cxn modelId="{EB09CA69-8948-BF47-A867-4DEB2C8DF8E2}" type="presParOf" srcId="{46FB2570-28FD-1040-B2AB-CDD2C71AF694}" destId="{29BB71D4-A374-DD43-A309-A0D5C3A7FD6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7E20E-E5DB-B94F-8ADF-B9C3D43BD6BD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08F7FA3-03FD-6248-81E4-B3FE2EEEABD9}">
      <dgm:prSet/>
      <dgm:spPr>
        <a:blipFill>
          <a:blip xmlns:r="http://schemas.openxmlformats.org/officeDocument/2006/relationships" r:embed="rId1"/>
          <a:stretch>
            <a:fillRect l="-493" r="-197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5DE9115-B0F3-7E4F-AFC2-F5651125DDFD}" type="parTrans" cxnId="{4DC4C1E8-5004-BD4A-91CF-163FD1744CE9}">
      <dgm:prSet/>
      <dgm:spPr/>
      <dgm:t>
        <a:bodyPr/>
        <a:lstStyle/>
        <a:p>
          <a:endParaRPr lang="en-US"/>
        </a:p>
      </dgm:t>
    </dgm:pt>
    <dgm:pt modelId="{DC98F868-1030-254C-9EB0-A8F645CF2A4C}" type="sibTrans" cxnId="{4DC4C1E8-5004-BD4A-91CF-163FD1744CE9}">
      <dgm:prSet/>
      <dgm:spPr/>
      <dgm:t>
        <a:bodyPr/>
        <a:lstStyle/>
        <a:p>
          <a:endParaRPr lang="en-US"/>
        </a:p>
      </dgm:t>
    </dgm:pt>
    <dgm:pt modelId="{1A819896-EC0E-DA42-8044-91D9685ECBBA}">
      <dgm:prSet/>
      <dgm:spPr/>
      <dgm:t>
        <a:bodyPr/>
        <a:lstStyle/>
        <a:p>
          <a:r>
            <a:rPr lang="en-US" dirty="0"/>
            <a:t>Train a model using the input features and output targets</a:t>
          </a:r>
        </a:p>
      </dgm:t>
    </dgm:pt>
    <dgm:pt modelId="{CE109607-5C00-D042-BA2A-AEABFD6B5896}" type="parTrans" cxnId="{A02ED74D-7527-4F4F-98F5-97B2A5811B78}">
      <dgm:prSet/>
      <dgm:spPr/>
      <dgm:t>
        <a:bodyPr/>
        <a:lstStyle/>
        <a:p>
          <a:endParaRPr lang="en-US"/>
        </a:p>
      </dgm:t>
    </dgm:pt>
    <dgm:pt modelId="{8BE6CDE0-18CC-6047-809F-65894CB57874}" type="sibTrans" cxnId="{A02ED74D-7527-4F4F-98F5-97B2A5811B78}">
      <dgm:prSet/>
      <dgm:spPr/>
      <dgm:t>
        <a:bodyPr/>
        <a:lstStyle/>
        <a:p>
          <a:endParaRPr lang="en-US"/>
        </a:p>
      </dgm:t>
    </dgm:pt>
    <dgm:pt modelId="{1DF57323-1A59-F546-B1EE-9B826E568188}">
      <dgm:prSet/>
      <dgm:spPr/>
      <dgm:t>
        <a:bodyPr/>
        <a:lstStyle/>
        <a:p>
          <a:r>
            <a:rPr lang="en-US"/>
            <a:t>Predict output target values based on new input feature data</a:t>
          </a:r>
        </a:p>
      </dgm:t>
    </dgm:pt>
    <dgm:pt modelId="{C0214BC9-145B-9043-A9F5-B808488D3A8C}" type="parTrans" cxnId="{EDB44672-42DA-D346-B062-4DC5545404E5}">
      <dgm:prSet/>
      <dgm:spPr/>
      <dgm:t>
        <a:bodyPr/>
        <a:lstStyle/>
        <a:p>
          <a:endParaRPr lang="en-US"/>
        </a:p>
      </dgm:t>
    </dgm:pt>
    <dgm:pt modelId="{40587C54-6A7E-2547-8481-E0A3CA48190E}" type="sibTrans" cxnId="{EDB44672-42DA-D346-B062-4DC5545404E5}">
      <dgm:prSet/>
      <dgm:spPr/>
      <dgm:t>
        <a:bodyPr/>
        <a:lstStyle/>
        <a:p>
          <a:endParaRPr lang="en-US"/>
        </a:p>
      </dgm:t>
    </dgm:pt>
    <dgm:pt modelId="{46FB2570-28FD-1040-B2AB-CDD2C71AF694}" type="pres">
      <dgm:prSet presAssocID="{55A7E20E-E5DB-B94F-8ADF-B9C3D43BD6BD}" presName="linearFlow" presStyleCnt="0">
        <dgm:presLayoutVars>
          <dgm:resizeHandles val="exact"/>
        </dgm:presLayoutVars>
      </dgm:prSet>
      <dgm:spPr/>
    </dgm:pt>
    <dgm:pt modelId="{BB81D748-CC29-BE49-82EA-A5CA8A99852E}" type="pres">
      <dgm:prSet presAssocID="{608F7FA3-03FD-6248-81E4-B3FE2EEEABD9}" presName="node" presStyleLbl="node1" presStyleIdx="0" presStyleCnt="3">
        <dgm:presLayoutVars>
          <dgm:bulletEnabled val="1"/>
        </dgm:presLayoutVars>
      </dgm:prSet>
      <dgm:spPr/>
    </dgm:pt>
    <dgm:pt modelId="{2262B3C2-CB09-C743-8F0A-73AAF3E81200}" type="pres">
      <dgm:prSet presAssocID="{DC98F868-1030-254C-9EB0-A8F645CF2A4C}" presName="sibTrans" presStyleLbl="sibTrans2D1" presStyleIdx="0" presStyleCnt="2"/>
      <dgm:spPr/>
    </dgm:pt>
    <dgm:pt modelId="{F4F60F54-4E22-C248-8F4D-83DABD307B55}" type="pres">
      <dgm:prSet presAssocID="{DC98F868-1030-254C-9EB0-A8F645CF2A4C}" presName="connectorText" presStyleLbl="sibTrans2D1" presStyleIdx="0" presStyleCnt="2"/>
      <dgm:spPr/>
    </dgm:pt>
    <dgm:pt modelId="{B5230056-A11E-EB4F-9F11-A6BF0015771A}" type="pres">
      <dgm:prSet presAssocID="{1A819896-EC0E-DA42-8044-91D9685ECBBA}" presName="node" presStyleLbl="node1" presStyleIdx="1" presStyleCnt="3">
        <dgm:presLayoutVars>
          <dgm:bulletEnabled val="1"/>
        </dgm:presLayoutVars>
      </dgm:prSet>
      <dgm:spPr/>
    </dgm:pt>
    <dgm:pt modelId="{356B530B-A9C6-014B-A2BD-27B2FB580787}" type="pres">
      <dgm:prSet presAssocID="{8BE6CDE0-18CC-6047-809F-65894CB57874}" presName="sibTrans" presStyleLbl="sibTrans2D1" presStyleIdx="1" presStyleCnt="2"/>
      <dgm:spPr/>
    </dgm:pt>
    <dgm:pt modelId="{0DF25954-0D10-1D4D-93BC-E7FD8E6C6D84}" type="pres">
      <dgm:prSet presAssocID="{8BE6CDE0-18CC-6047-809F-65894CB57874}" presName="connectorText" presStyleLbl="sibTrans2D1" presStyleIdx="1" presStyleCnt="2"/>
      <dgm:spPr/>
    </dgm:pt>
    <dgm:pt modelId="{29BB71D4-A374-DD43-A309-A0D5C3A7FD67}" type="pres">
      <dgm:prSet presAssocID="{1DF57323-1A59-F546-B1EE-9B826E568188}" presName="node" presStyleLbl="node1" presStyleIdx="2" presStyleCnt="3">
        <dgm:presLayoutVars>
          <dgm:bulletEnabled val="1"/>
        </dgm:presLayoutVars>
      </dgm:prSet>
      <dgm:spPr/>
    </dgm:pt>
  </dgm:ptLst>
  <dgm:cxnLst>
    <dgm:cxn modelId="{F7C4F71C-B531-8547-B30C-C2D7A817173D}" type="presOf" srcId="{608F7FA3-03FD-6248-81E4-B3FE2EEEABD9}" destId="{BB81D748-CC29-BE49-82EA-A5CA8A99852E}" srcOrd="0" destOrd="0" presId="urn:microsoft.com/office/officeart/2005/8/layout/process2"/>
    <dgm:cxn modelId="{7D9CA240-D29A-CF4B-9156-BE95D936EED1}" type="presOf" srcId="{DC98F868-1030-254C-9EB0-A8F645CF2A4C}" destId="{2262B3C2-CB09-C743-8F0A-73AAF3E81200}" srcOrd="0" destOrd="0" presId="urn:microsoft.com/office/officeart/2005/8/layout/process2"/>
    <dgm:cxn modelId="{A02ED74D-7527-4F4F-98F5-97B2A5811B78}" srcId="{55A7E20E-E5DB-B94F-8ADF-B9C3D43BD6BD}" destId="{1A819896-EC0E-DA42-8044-91D9685ECBBA}" srcOrd="1" destOrd="0" parTransId="{CE109607-5C00-D042-BA2A-AEABFD6B5896}" sibTransId="{8BE6CDE0-18CC-6047-809F-65894CB57874}"/>
    <dgm:cxn modelId="{DEC8C252-D377-AE47-B54B-4527FE6776F4}" type="presOf" srcId="{8BE6CDE0-18CC-6047-809F-65894CB57874}" destId="{0DF25954-0D10-1D4D-93BC-E7FD8E6C6D84}" srcOrd="1" destOrd="0" presId="urn:microsoft.com/office/officeart/2005/8/layout/process2"/>
    <dgm:cxn modelId="{EB983668-4000-CA45-88D1-D408130F3A23}" type="presOf" srcId="{1DF57323-1A59-F546-B1EE-9B826E568188}" destId="{29BB71D4-A374-DD43-A309-A0D5C3A7FD67}" srcOrd="0" destOrd="0" presId="urn:microsoft.com/office/officeart/2005/8/layout/process2"/>
    <dgm:cxn modelId="{EDB44672-42DA-D346-B062-4DC5545404E5}" srcId="{55A7E20E-E5DB-B94F-8ADF-B9C3D43BD6BD}" destId="{1DF57323-1A59-F546-B1EE-9B826E568188}" srcOrd="2" destOrd="0" parTransId="{C0214BC9-145B-9043-A9F5-B808488D3A8C}" sibTransId="{40587C54-6A7E-2547-8481-E0A3CA48190E}"/>
    <dgm:cxn modelId="{AE8D167D-4458-8D43-8C05-E31BD6DD12CD}" type="presOf" srcId="{55A7E20E-E5DB-B94F-8ADF-B9C3D43BD6BD}" destId="{46FB2570-28FD-1040-B2AB-CDD2C71AF694}" srcOrd="0" destOrd="0" presId="urn:microsoft.com/office/officeart/2005/8/layout/process2"/>
    <dgm:cxn modelId="{3AC447AC-4D2F-F64A-80DA-933DC38FC48C}" type="presOf" srcId="{DC98F868-1030-254C-9EB0-A8F645CF2A4C}" destId="{F4F60F54-4E22-C248-8F4D-83DABD307B55}" srcOrd="1" destOrd="0" presId="urn:microsoft.com/office/officeart/2005/8/layout/process2"/>
    <dgm:cxn modelId="{C7D231CC-324A-A54B-BCA4-E8D4A1A8188D}" type="presOf" srcId="{1A819896-EC0E-DA42-8044-91D9685ECBBA}" destId="{B5230056-A11E-EB4F-9F11-A6BF0015771A}" srcOrd="0" destOrd="0" presId="urn:microsoft.com/office/officeart/2005/8/layout/process2"/>
    <dgm:cxn modelId="{BCA5A3DE-56D4-5341-94AD-119100BE2145}" type="presOf" srcId="{8BE6CDE0-18CC-6047-809F-65894CB57874}" destId="{356B530B-A9C6-014B-A2BD-27B2FB580787}" srcOrd="0" destOrd="0" presId="urn:microsoft.com/office/officeart/2005/8/layout/process2"/>
    <dgm:cxn modelId="{4DC4C1E8-5004-BD4A-91CF-163FD1744CE9}" srcId="{55A7E20E-E5DB-B94F-8ADF-B9C3D43BD6BD}" destId="{608F7FA3-03FD-6248-81E4-B3FE2EEEABD9}" srcOrd="0" destOrd="0" parTransId="{05DE9115-B0F3-7E4F-AFC2-F5651125DDFD}" sibTransId="{DC98F868-1030-254C-9EB0-A8F645CF2A4C}"/>
    <dgm:cxn modelId="{6A526AE4-CD57-9D4F-800F-8A16D4DA127D}" type="presParOf" srcId="{46FB2570-28FD-1040-B2AB-CDD2C71AF694}" destId="{BB81D748-CC29-BE49-82EA-A5CA8A99852E}" srcOrd="0" destOrd="0" presId="urn:microsoft.com/office/officeart/2005/8/layout/process2"/>
    <dgm:cxn modelId="{A9E598C6-1D7E-6845-858F-B59D01C22C2D}" type="presParOf" srcId="{46FB2570-28FD-1040-B2AB-CDD2C71AF694}" destId="{2262B3C2-CB09-C743-8F0A-73AAF3E81200}" srcOrd="1" destOrd="0" presId="urn:microsoft.com/office/officeart/2005/8/layout/process2"/>
    <dgm:cxn modelId="{D09295B4-E414-5A4D-9F9E-6858DBC7BDAF}" type="presParOf" srcId="{2262B3C2-CB09-C743-8F0A-73AAF3E81200}" destId="{F4F60F54-4E22-C248-8F4D-83DABD307B55}" srcOrd="0" destOrd="0" presId="urn:microsoft.com/office/officeart/2005/8/layout/process2"/>
    <dgm:cxn modelId="{8CFADB5F-51E2-2C47-989B-CD0BB45AF1D3}" type="presParOf" srcId="{46FB2570-28FD-1040-B2AB-CDD2C71AF694}" destId="{B5230056-A11E-EB4F-9F11-A6BF0015771A}" srcOrd="2" destOrd="0" presId="urn:microsoft.com/office/officeart/2005/8/layout/process2"/>
    <dgm:cxn modelId="{D4D064EC-6347-2349-9652-9B874B178034}" type="presParOf" srcId="{46FB2570-28FD-1040-B2AB-CDD2C71AF694}" destId="{356B530B-A9C6-014B-A2BD-27B2FB580787}" srcOrd="3" destOrd="0" presId="urn:microsoft.com/office/officeart/2005/8/layout/process2"/>
    <dgm:cxn modelId="{B3E7C6D9-A26E-D54A-9CFD-B8175D033327}" type="presParOf" srcId="{356B530B-A9C6-014B-A2BD-27B2FB580787}" destId="{0DF25954-0D10-1D4D-93BC-E7FD8E6C6D84}" srcOrd="0" destOrd="0" presId="urn:microsoft.com/office/officeart/2005/8/layout/process2"/>
    <dgm:cxn modelId="{EB09CA69-8948-BF47-A867-4DEB2C8DF8E2}" type="presParOf" srcId="{46FB2570-28FD-1040-B2AB-CDD2C71AF694}" destId="{29BB71D4-A374-DD43-A309-A0D5C3A7FD6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5DC2E-79D8-EB4E-8389-0BD7A53B94A2}" type="doc">
      <dgm:prSet loTypeId="urn:microsoft.com/office/officeart/2005/8/layout/hList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E02311-C3D7-6040-BE5B-511AA3D603E7}">
      <dgm:prSet/>
      <dgm:spPr/>
      <dgm:t>
        <a:bodyPr/>
        <a:lstStyle/>
        <a:p>
          <a:r>
            <a:rPr lang="en-US" dirty="0"/>
            <a:t>Spam or non-spam email </a:t>
          </a:r>
        </a:p>
      </dgm:t>
    </dgm:pt>
    <dgm:pt modelId="{D392B81D-6026-7344-B093-F863C5A3F92B}" type="parTrans" cxnId="{BBD3A8E8-3AC7-BB40-AA20-F60C4AF98A31}">
      <dgm:prSet/>
      <dgm:spPr/>
      <dgm:t>
        <a:bodyPr/>
        <a:lstStyle/>
        <a:p>
          <a:endParaRPr lang="en-US"/>
        </a:p>
      </dgm:t>
    </dgm:pt>
    <dgm:pt modelId="{C3AE64D6-A36F-4643-A669-26A0DBC18C03}" type="sibTrans" cxnId="{BBD3A8E8-3AC7-BB40-AA20-F60C4AF98A31}">
      <dgm:prSet/>
      <dgm:spPr/>
      <dgm:t>
        <a:bodyPr/>
        <a:lstStyle/>
        <a:p>
          <a:endParaRPr lang="en-US"/>
        </a:p>
      </dgm:t>
    </dgm:pt>
    <dgm:pt modelId="{90371752-32C5-E141-BB9B-01FF2F3D42A7}">
      <dgm:prSet/>
      <dgm:spPr/>
      <dgm:t>
        <a:bodyPr/>
        <a:lstStyle/>
        <a:p>
          <a:r>
            <a:rPr lang="en-US" dirty="0"/>
            <a:t>Purchase or not purchase product</a:t>
          </a:r>
        </a:p>
      </dgm:t>
    </dgm:pt>
    <dgm:pt modelId="{121A1ADA-28C7-594E-891A-A795FD8DD1D9}" type="parTrans" cxnId="{25F2F0A7-EDB2-8E45-A32A-3323E5769814}">
      <dgm:prSet/>
      <dgm:spPr/>
      <dgm:t>
        <a:bodyPr/>
        <a:lstStyle/>
        <a:p>
          <a:endParaRPr lang="en-US"/>
        </a:p>
      </dgm:t>
    </dgm:pt>
    <dgm:pt modelId="{1BA09697-82C9-9342-BB34-0AD563A019C0}" type="sibTrans" cxnId="{25F2F0A7-EDB2-8E45-A32A-3323E5769814}">
      <dgm:prSet/>
      <dgm:spPr/>
      <dgm:t>
        <a:bodyPr/>
        <a:lstStyle/>
        <a:p>
          <a:endParaRPr lang="en-US"/>
        </a:p>
      </dgm:t>
    </dgm:pt>
    <dgm:pt modelId="{83D4B046-7D37-2A4F-A75E-10B440DA069B}">
      <dgm:prSet/>
      <dgm:spPr/>
      <dgm:t>
        <a:bodyPr/>
        <a:lstStyle/>
        <a:p>
          <a:r>
            <a:rPr lang="en-US" dirty="0"/>
            <a:t>Cat, dog, or other</a:t>
          </a:r>
        </a:p>
      </dgm:t>
    </dgm:pt>
    <dgm:pt modelId="{38A4F8D2-C0DE-1F42-AABE-A0B728D754A4}" type="parTrans" cxnId="{09EF41B1-1423-9D41-8775-A6D40FCA46A4}">
      <dgm:prSet/>
      <dgm:spPr/>
      <dgm:t>
        <a:bodyPr/>
        <a:lstStyle/>
        <a:p>
          <a:endParaRPr lang="en-US"/>
        </a:p>
      </dgm:t>
    </dgm:pt>
    <dgm:pt modelId="{F294D488-24F2-2A4D-BDCB-078B2A986720}" type="sibTrans" cxnId="{09EF41B1-1423-9D41-8775-A6D40FCA46A4}">
      <dgm:prSet/>
      <dgm:spPr/>
      <dgm:t>
        <a:bodyPr/>
        <a:lstStyle/>
        <a:p>
          <a:endParaRPr lang="en-US"/>
        </a:p>
      </dgm:t>
    </dgm:pt>
    <dgm:pt modelId="{9968C24B-9BCD-EB44-B402-E030474B4C53}">
      <dgm:prSet/>
      <dgm:spPr/>
      <dgm:t>
        <a:bodyPr/>
        <a:lstStyle/>
        <a:p>
          <a:r>
            <a:rPr lang="en-US" dirty="0"/>
            <a:t>Binary</a:t>
          </a:r>
        </a:p>
      </dgm:t>
    </dgm:pt>
    <dgm:pt modelId="{48193B95-9005-5E44-A8D6-47D6D31E1892}" type="parTrans" cxnId="{0D56C5D8-010A-D845-A473-7F42F03C890E}">
      <dgm:prSet/>
      <dgm:spPr/>
      <dgm:t>
        <a:bodyPr/>
        <a:lstStyle/>
        <a:p>
          <a:endParaRPr lang="en-US"/>
        </a:p>
      </dgm:t>
    </dgm:pt>
    <dgm:pt modelId="{81C75AB7-D857-EF45-9849-4D6A0504296C}" type="sibTrans" cxnId="{0D56C5D8-010A-D845-A473-7F42F03C890E}">
      <dgm:prSet/>
      <dgm:spPr/>
      <dgm:t>
        <a:bodyPr/>
        <a:lstStyle/>
        <a:p>
          <a:endParaRPr lang="en-US"/>
        </a:p>
      </dgm:t>
    </dgm:pt>
    <dgm:pt modelId="{F090CC3D-CC36-D04F-A272-8D3B8C1755F2}">
      <dgm:prSet/>
      <dgm:spPr/>
      <dgm:t>
        <a:bodyPr/>
        <a:lstStyle/>
        <a:p>
          <a:r>
            <a:rPr lang="en-US" dirty="0"/>
            <a:t>Multiclass </a:t>
          </a:r>
        </a:p>
      </dgm:t>
    </dgm:pt>
    <dgm:pt modelId="{D774A8E8-5EB2-7141-A285-B48E145C6960}" type="parTrans" cxnId="{3A6C1B90-FBD8-4D4B-94CC-01DE1E284F63}">
      <dgm:prSet/>
      <dgm:spPr/>
      <dgm:t>
        <a:bodyPr/>
        <a:lstStyle/>
        <a:p>
          <a:endParaRPr lang="en-US"/>
        </a:p>
      </dgm:t>
    </dgm:pt>
    <dgm:pt modelId="{04EB9DEE-942E-4D41-9C73-4FB37369F637}" type="sibTrans" cxnId="{3A6C1B90-FBD8-4D4B-94CC-01DE1E284F63}">
      <dgm:prSet/>
      <dgm:spPr/>
      <dgm:t>
        <a:bodyPr/>
        <a:lstStyle/>
        <a:p>
          <a:endParaRPr lang="en-US"/>
        </a:p>
      </dgm:t>
    </dgm:pt>
    <dgm:pt modelId="{48202B31-AC55-3A4F-94C5-5BABFDAAE31E}">
      <dgm:prSet/>
      <dgm:spPr/>
      <dgm:t>
        <a:bodyPr/>
        <a:lstStyle/>
        <a:p>
          <a:r>
            <a:rPr lang="en-US" dirty="0"/>
            <a:t>Clothing identification</a:t>
          </a:r>
        </a:p>
      </dgm:t>
    </dgm:pt>
    <dgm:pt modelId="{B7026DD2-3601-6842-9B51-049655E3B033}" type="parTrans" cxnId="{1049CF48-E1A5-5C41-9769-BAF081629CD7}">
      <dgm:prSet/>
      <dgm:spPr/>
      <dgm:t>
        <a:bodyPr/>
        <a:lstStyle/>
        <a:p>
          <a:endParaRPr lang="en-US"/>
        </a:p>
      </dgm:t>
    </dgm:pt>
    <dgm:pt modelId="{6CAEAC06-3FBF-5F46-BD6B-4A027254BB03}" type="sibTrans" cxnId="{1049CF48-E1A5-5C41-9769-BAF081629CD7}">
      <dgm:prSet/>
      <dgm:spPr/>
      <dgm:t>
        <a:bodyPr/>
        <a:lstStyle/>
        <a:p>
          <a:endParaRPr lang="en-US"/>
        </a:p>
      </dgm:t>
    </dgm:pt>
    <dgm:pt modelId="{993606A0-DC35-7F46-8586-EC51CBBD8E13}">
      <dgm:prSet/>
      <dgm:spPr/>
      <dgm:t>
        <a:bodyPr/>
        <a:lstStyle/>
        <a:p>
          <a:r>
            <a:rPr lang="en-US" dirty="0"/>
            <a:t>Handwritten digit classification</a:t>
          </a:r>
        </a:p>
      </dgm:t>
    </dgm:pt>
    <dgm:pt modelId="{A9A235BF-7AE1-5D44-817A-048864FD782F}" type="parTrans" cxnId="{FAC9EF03-434D-ED40-8BCC-42B2EC0FD047}">
      <dgm:prSet/>
      <dgm:spPr/>
      <dgm:t>
        <a:bodyPr/>
        <a:lstStyle/>
        <a:p>
          <a:endParaRPr lang="en-US"/>
        </a:p>
      </dgm:t>
    </dgm:pt>
    <dgm:pt modelId="{28B4D70A-F093-1F44-9FA1-B9F23C427374}" type="sibTrans" cxnId="{FAC9EF03-434D-ED40-8BCC-42B2EC0FD047}">
      <dgm:prSet/>
      <dgm:spPr/>
      <dgm:t>
        <a:bodyPr/>
        <a:lstStyle/>
        <a:p>
          <a:endParaRPr lang="en-US"/>
        </a:p>
      </dgm:t>
    </dgm:pt>
    <dgm:pt modelId="{5C2806E1-D7F0-D244-8A2D-3B6C4089B1B3}">
      <dgm:prSet/>
      <dgm:spPr/>
      <dgm:t>
        <a:bodyPr/>
        <a:lstStyle/>
        <a:p>
          <a:r>
            <a:rPr lang="en-US" dirty="0"/>
            <a:t>Cat or dog picture</a:t>
          </a:r>
        </a:p>
      </dgm:t>
    </dgm:pt>
    <dgm:pt modelId="{867D6886-84F0-5747-8A88-A44A52FDDFA3}" type="parTrans" cxnId="{B5714898-C5C9-A845-A405-AE7D8E663E46}">
      <dgm:prSet/>
      <dgm:spPr/>
      <dgm:t>
        <a:bodyPr/>
        <a:lstStyle/>
        <a:p>
          <a:endParaRPr lang="en-US"/>
        </a:p>
      </dgm:t>
    </dgm:pt>
    <dgm:pt modelId="{C5611B29-F8C5-644B-82D2-A1A8C5181224}" type="sibTrans" cxnId="{B5714898-C5C9-A845-A405-AE7D8E663E46}">
      <dgm:prSet/>
      <dgm:spPr/>
      <dgm:t>
        <a:bodyPr/>
        <a:lstStyle/>
        <a:p>
          <a:endParaRPr lang="en-US"/>
        </a:p>
      </dgm:t>
    </dgm:pt>
    <dgm:pt modelId="{9ADF6D30-376F-B742-BA4B-5713E6E908B6}" type="pres">
      <dgm:prSet presAssocID="{1AD5DC2E-79D8-EB4E-8389-0BD7A53B94A2}" presName="Name0" presStyleCnt="0">
        <dgm:presLayoutVars>
          <dgm:dir/>
          <dgm:animLvl val="lvl"/>
          <dgm:resizeHandles val="exact"/>
        </dgm:presLayoutVars>
      </dgm:prSet>
      <dgm:spPr/>
    </dgm:pt>
    <dgm:pt modelId="{B6331EB7-449F-0047-A96B-755513CAC924}" type="pres">
      <dgm:prSet presAssocID="{9968C24B-9BCD-EB44-B402-E030474B4C53}" presName="composite" presStyleCnt="0"/>
      <dgm:spPr/>
    </dgm:pt>
    <dgm:pt modelId="{2D575960-6BA6-2841-8F4F-5F5004F00A25}" type="pres">
      <dgm:prSet presAssocID="{9968C24B-9BCD-EB44-B402-E030474B4C5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9BDB593-1E06-0544-B062-6631F66A3EEB}" type="pres">
      <dgm:prSet presAssocID="{9968C24B-9BCD-EB44-B402-E030474B4C53}" presName="desTx" presStyleLbl="alignAccFollowNode1" presStyleIdx="0" presStyleCnt="2">
        <dgm:presLayoutVars>
          <dgm:bulletEnabled val="1"/>
        </dgm:presLayoutVars>
      </dgm:prSet>
      <dgm:spPr/>
    </dgm:pt>
    <dgm:pt modelId="{7F727D4B-B796-3C4E-BF62-C70C3C393E9A}" type="pres">
      <dgm:prSet presAssocID="{81C75AB7-D857-EF45-9849-4D6A0504296C}" presName="space" presStyleCnt="0"/>
      <dgm:spPr/>
    </dgm:pt>
    <dgm:pt modelId="{06A273F3-8BA8-EF46-A9BE-47A228E22DD1}" type="pres">
      <dgm:prSet presAssocID="{F090CC3D-CC36-D04F-A272-8D3B8C1755F2}" presName="composite" presStyleCnt="0"/>
      <dgm:spPr/>
    </dgm:pt>
    <dgm:pt modelId="{D97FF684-E2DA-A643-9C6E-CA674186CA75}" type="pres">
      <dgm:prSet presAssocID="{F090CC3D-CC36-D04F-A272-8D3B8C1755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47528B1-15E0-CF43-BB7C-317EC59B90E2}" type="pres">
      <dgm:prSet presAssocID="{F090CC3D-CC36-D04F-A272-8D3B8C1755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AC9EF03-434D-ED40-8BCC-42B2EC0FD047}" srcId="{F090CC3D-CC36-D04F-A272-8D3B8C1755F2}" destId="{993606A0-DC35-7F46-8586-EC51CBBD8E13}" srcOrd="2" destOrd="0" parTransId="{A9A235BF-7AE1-5D44-817A-048864FD782F}" sibTransId="{28B4D70A-F093-1F44-9FA1-B9F23C427374}"/>
    <dgm:cxn modelId="{E9B97D10-4512-0D44-A710-8ADDF695DD58}" type="presOf" srcId="{9968C24B-9BCD-EB44-B402-E030474B4C53}" destId="{2D575960-6BA6-2841-8F4F-5F5004F00A25}" srcOrd="0" destOrd="0" presId="urn:microsoft.com/office/officeart/2005/8/layout/hList1"/>
    <dgm:cxn modelId="{A03E5327-6247-A349-AD5C-F4DECE2C7C73}" type="presOf" srcId="{83D4B046-7D37-2A4F-A75E-10B440DA069B}" destId="{B47528B1-15E0-CF43-BB7C-317EC59B90E2}" srcOrd="0" destOrd="0" presId="urn:microsoft.com/office/officeart/2005/8/layout/hList1"/>
    <dgm:cxn modelId="{1049CF48-E1A5-5C41-9769-BAF081629CD7}" srcId="{F090CC3D-CC36-D04F-A272-8D3B8C1755F2}" destId="{48202B31-AC55-3A4F-94C5-5BABFDAAE31E}" srcOrd="1" destOrd="0" parTransId="{B7026DD2-3601-6842-9B51-049655E3B033}" sibTransId="{6CAEAC06-3FBF-5F46-BD6B-4A027254BB03}"/>
    <dgm:cxn modelId="{7440A46B-2A0B-4542-AA04-B1A90453F06D}" type="presOf" srcId="{1AD5DC2E-79D8-EB4E-8389-0BD7A53B94A2}" destId="{9ADF6D30-376F-B742-BA4B-5713E6E908B6}" srcOrd="0" destOrd="0" presId="urn:microsoft.com/office/officeart/2005/8/layout/hList1"/>
    <dgm:cxn modelId="{08ADEA71-3279-1B47-8741-7047E20A8492}" type="presOf" srcId="{5C2806E1-D7F0-D244-8A2D-3B6C4089B1B3}" destId="{99BDB593-1E06-0544-B062-6631F66A3EEB}" srcOrd="0" destOrd="2" presId="urn:microsoft.com/office/officeart/2005/8/layout/hList1"/>
    <dgm:cxn modelId="{C1531785-CBEE-D741-A93C-80C55955E048}" type="presOf" srcId="{90371752-32C5-E141-BB9B-01FF2F3D42A7}" destId="{99BDB593-1E06-0544-B062-6631F66A3EEB}" srcOrd="0" destOrd="1" presId="urn:microsoft.com/office/officeart/2005/8/layout/hList1"/>
    <dgm:cxn modelId="{3A6C1B90-FBD8-4D4B-94CC-01DE1E284F63}" srcId="{1AD5DC2E-79D8-EB4E-8389-0BD7A53B94A2}" destId="{F090CC3D-CC36-D04F-A272-8D3B8C1755F2}" srcOrd="1" destOrd="0" parTransId="{D774A8E8-5EB2-7141-A285-B48E145C6960}" sibTransId="{04EB9DEE-942E-4D41-9C73-4FB37369F637}"/>
    <dgm:cxn modelId="{B5714898-C5C9-A845-A405-AE7D8E663E46}" srcId="{9968C24B-9BCD-EB44-B402-E030474B4C53}" destId="{5C2806E1-D7F0-D244-8A2D-3B6C4089B1B3}" srcOrd="2" destOrd="0" parTransId="{867D6886-84F0-5747-8A88-A44A52FDDFA3}" sibTransId="{C5611B29-F8C5-644B-82D2-A1A8C5181224}"/>
    <dgm:cxn modelId="{25F2F0A7-EDB2-8E45-A32A-3323E5769814}" srcId="{9968C24B-9BCD-EB44-B402-E030474B4C53}" destId="{90371752-32C5-E141-BB9B-01FF2F3D42A7}" srcOrd="1" destOrd="0" parTransId="{121A1ADA-28C7-594E-891A-A795FD8DD1D9}" sibTransId="{1BA09697-82C9-9342-BB34-0AD563A019C0}"/>
    <dgm:cxn modelId="{61B331AA-E298-4C40-B188-72B295113CC7}" type="presOf" srcId="{993606A0-DC35-7F46-8586-EC51CBBD8E13}" destId="{B47528B1-15E0-CF43-BB7C-317EC59B90E2}" srcOrd="0" destOrd="2" presId="urn:microsoft.com/office/officeart/2005/8/layout/hList1"/>
    <dgm:cxn modelId="{1B3668AC-657B-F649-81A3-72C0903AA0F9}" type="presOf" srcId="{F090CC3D-CC36-D04F-A272-8D3B8C1755F2}" destId="{D97FF684-E2DA-A643-9C6E-CA674186CA75}" srcOrd="0" destOrd="0" presId="urn:microsoft.com/office/officeart/2005/8/layout/hList1"/>
    <dgm:cxn modelId="{E09746AD-F7C5-3F40-8B48-CCD12BA445ED}" type="presOf" srcId="{48202B31-AC55-3A4F-94C5-5BABFDAAE31E}" destId="{B47528B1-15E0-CF43-BB7C-317EC59B90E2}" srcOrd="0" destOrd="1" presId="urn:microsoft.com/office/officeart/2005/8/layout/hList1"/>
    <dgm:cxn modelId="{09EF41B1-1423-9D41-8775-A6D40FCA46A4}" srcId="{F090CC3D-CC36-D04F-A272-8D3B8C1755F2}" destId="{83D4B046-7D37-2A4F-A75E-10B440DA069B}" srcOrd="0" destOrd="0" parTransId="{38A4F8D2-C0DE-1F42-AABE-A0B728D754A4}" sibTransId="{F294D488-24F2-2A4D-BDCB-078B2A986720}"/>
    <dgm:cxn modelId="{0D56C5D8-010A-D845-A473-7F42F03C890E}" srcId="{1AD5DC2E-79D8-EB4E-8389-0BD7A53B94A2}" destId="{9968C24B-9BCD-EB44-B402-E030474B4C53}" srcOrd="0" destOrd="0" parTransId="{48193B95-9005-5E44-A8D6-47D6D31E1892}" sibTransId="{81C75AB7-D857-EF45-9849-4D6A0504296C}"/>
    <dgm:cxn modelId="{DDEC0AE0-C714-C749-832A-B855A9D9863B}" type="presOf" srcId="{5FE02311-C3D7-6040-BE5B-511AA3D603E7}" destId="{99BDB593-1E06-0544-B062-6631F66A3EEB}" srcOrd="0" destOrd="0" presId="urn:microsoft.com/office/officeart/2005/8/layout/hList1"/>
    <dgm:cxn modelId="{BBD3A8E8-3AC7-BB40-AA20-F60C4AF98A31}" srcId="{9968C24B-9BCD-EB44-B402-E030474B4C53}" destId="{5FE02311-C3D7-6040-BE5B-511AA3D603E7}" srcOrd="0" destOrd="0" parTransId="{D392B81D-6026-7344-B093-F863C5A3F92B}" sibTransId="{C3AE64D6-A36F-4643-A669-26A0DBC18C03}"/>
    <dgm:cxn modelId="{E683ECD5-A5D8-CF48-B164-9AD81F22BD8A}" type="presParOf" srcId="{9ADF6D30-376F-B742-BA4B-5713E6E908B6}" destId="{B6331EB7-449F-0047-A96B-755513CAC924}" srcOrd="0" destOrd="0" presId="urn:microsoft.com/office/officeart/2005/8/layout/hList1"/>
    <dgm:cxn modelId="{DCD46E2F-4969-A04D-8004-730F240B53F6}" type="presParOf" srcId="{B6331EB7-449F-0047-A96B-755513CAC924}" destId="{2D575960-6BA6-2841-8F4F-5F5004F00A25}" srcOrd="0" destOrd="0" presId="urn:microsoft.com/office/officeart/2005/8/layout/hList1"/>
    <dgm:cxn modelId="{30F90BA5-48BE-7341-AF54-DADF6394D174}" type="presParOf" srcId="{B6331EB7-449F-0047-A96B-755513CAC924}" destId="{99BDB593-1E06-0544-B062-6631F66A3EEB}" srcOrd="1" destOrd="0" presId="urn:microsoft.com/office/officeart/2005/8/layout/hList1"/>
    <dgm:cxn modelId="{A3C46F15-E464-C048-9BC5-607374DECEB3}" type="presParOf" srcId="{9ADF6D30-376F-B742-BA4B-5713E6E908B6}" destId="{7F727D4B-B796-3C4E-BF62-C70C3C393E9A}" srcOrd="1" destOrd="0" presId="urn:microsoft.com/office/officeart/2005/8/layout/hList1"/>
    <dgm:cxn modelId="{E1392274-78EF-B34A-B0BF-4F48B281D9E1}" type="presParOf" srcId="{9ADF6D30-376F-B742-BA4B-5713E6E908B6}" destId="{06A273F3-8BA8-EF46-A9BE-47A228E22DD1}" srcOrd="2" destOrd="0" presId="urn:microsoft.com/office/officeart/2005/8/layout/hList1"/>
    <dgm:cxn modelId="{A93C2BF8-B98E-6F4B-A143-FA4412623653}" type="presParOf" srcId="{06A273F3-8BA8-EF46-A9BE-47A228E22DD1}" destId="{D97FF684-E2DA-A643-9C6E-CA674186CA75}" srcOrd="0" destOrd="0" presId="urn:microsoft.com/office/officeart/2005/8/layout/hList1"/>
    <dgm:cxn modelId="{1C04B2AD-46ED-4948-BE8E-4D115289C8D8}" type="presParOf" srcId="{06A273F3-8BA8-EF46-A9BE-47A228E22DD1}" destId="{B47528B1-15E0-CF43-BB7C-317EC59B90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E9564C-BAD3-5141-8908-7423C3EC0D12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8375A6C-1D3B-C045-9141-FB6569074650}">
          <dgm:prSet custT="1"/>
          <dgm:spPr/>
          <dgm:t>
            <a:bodyPr/>
            <a:lstStyle/>
            <a:p>
              <a:r>
                <a:rPr lang="en-US" sz="2000" dirty="0"/>
                <a:t>Loss (error) function </a:t>
              </a:r>
              <a14:m>
                <m:oMath xmlns:m="http://schemas.openxmlformats.org/officeDocument/2006/math">
                  <m:r>
                    <a:rPr lang="en-US" sz="2000" i="1">
                      <a:latin typeface="Cambria Math" panose="02040503050406030204" pitchFamily="18" charset="0"/>
                    </a:rPr>
                    <m:t>ℒ</m:t>
                  </m:r>
                  <m:r>
                    <a:rPr lang="en-US" sz="2000" b="0" i="0">
                      <a:latin typeface="Cambria Math" panose="02040503050406030204" pitchFamily="18" charset="0"/>
                    </a:rPr>
                    <m:t>(</m:t>
                  </m:r>
                  <m:acc>
                    <m:accPr>
                      <m:chr m:val="̂"/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accPr>
                    <m:e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e>
                  </m:acc>
                  <m:r>
                    <a:rPr lang="en-US" sz="2000" b="0" i="0">
                      <a:latin typeface="Cambria Math" panose="02040503050406030204" pitchFamily="18" charset="0"/>
                    </a:rPr>
                    <m:t>,</m:t>
                  </m:r>
                  <m:sSup>
                    <m:sSup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lang="en-US" sz="2000" b="0" i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sz="2000" dirty="0"/>
                <a:t> where </a:t>
              </a:r>
              <a14:m>
                <m:oMath xmlns:m="http://schemas.openxmlformats.org/officeDocument/2006/math">
                  <m:acc>
                    <m:accPr>
                      <m:chr m:val="̂"/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e>
                  </m:acc>
                  <m:r>
                    <a:rPr lang="en-US" sz="2000" b="0" i="1"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d>
                    <m:d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e>
                  </m:d>
                </m:oMath>
              </a14:m>
              <a:r>
                <a:rPr lang="en-US" sz="2000" dirty="0"/>
                <a:t> for some initial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𝜃</m:t>
                      </m:r>
                    </m:e>
                    <m:sub>
                      <m:r>
                        <a:rPr lang="en-US" sz="2000" b="0" i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oMath>
              </a14:m>
              <a:endParaRPr lang="en-US" sz="2000" dirty="0"/>
            </a:p>
          </dgm:t>
        </dgm:pt>
      </mc:Choice>
      <mc:Fallback xmlns="">
        <dgm:pt modelId="{18375A6C-1D3B-C045-9141-FB6569074650}">
          <dgm:prSet custT="1"/>
          <dgm:spPr/>
          <dgm:t>
            <a:bodyPr/>
            <a:lstStyle/>
            <a:p>
              <a:r>
                <a:rPr lang="en-US" sz="2000" dirty="0"/>
                <a:t>Loss (error) function </a:t>
              </a:r>
              <a:r>
                <a:rPr lang="en-US" sz="2000" i="0">
                  <a:latin typeface="Cambria Math" panose="02040503050406030204" pitchFamily="18" charset="0"/>
                </a:rPr>
                <a:t>ℒ</a:t>
              </a:r>
              <a:r>
                <a:rPr lang="en-US" sz="2000" b="0" i="0">
                  <a:latin typeface="Cambria Math" panose="02040503050406030204" pitchFamily="18" charset="0"/>
                </a:rPr>
                <a:t>((𝑦^((𝑖)) ) ̂,y^((𝑖)))</a:t>
              </a:r>
              <a:r>
                <a:rPr lang="en-US" sz="2000" dirty="0"/>
                <a:t> where </a:t>
              </a:r>
              <a:r>
                <a:rPr lang="en-US" sz="2000" b="0" i="0">
                  <a:latin typeface="Cambria Math" panose="02040503050406030204" pitchFamily="18" charset="0"/>
                </a:rPr>
                <a:t>(𝑦^((𝑖)) ) ̂=ℎ_(𝜃_0 ) (𝑥^((𝑖)) )</a:t>
              </a:r>
              <a:r>
                <a:rPr lang="en-US" sz="2000" dirty="0"/>
                <a:t> for some initial </a:t>
              </a:r>
              <a:r>
                <a:rPr lang="en-US" sz="2000" b="0" i="0">
                  <a:latin typeface="Cambria Math" panose="02040503050406030204" pitchFamily="18" charset="0"/>
                </a:rPr>
                <a:t>𝜃_0</a:t>
              </a:r>
              <a:endParaRPr lang="en-US" sz="2000" dirty="0"/>
            </a:p>
          </dgm:t>
        </dgm:pt>
      </mc:Fallback>
    </mc:AlternateContent>
    <dgm:pt modelId="{FBFD4B9A-EB35-0148-86FA-355C44E19145}" type="parTrans" cxnId="{E31BDE71-7801-504D-A537-4A8535A1A133}">
      <dgm:prSet/>
      <dgm:spPr/>
      <dgm:t>
        <a:bodyPr/>
        <a:lstStyle/>
        <a:p>
          <a:endParaRPr lang="en-US"/>
        </a:p>
      </dgm:t>
    </dgm:pt>
    <dgm:pt modelId="{E50B9579-6085-6648-94EA-55858CF3764E}" type="sibTrans" cxnId="{E31BDE71-7801-504D-A537-4A8535A1A13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5C49B33-46DD-0443-A79D-613F1E0287BA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acc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m:oMathPara>
              </a14:m>
              <a:endParaRPr lang="en-US" sz="2000" dirty="0"/>
            </a:p>
          </dgm:t>
        </dgm:pt>
      </mc:Choice>
      <mc:Fallback xmlns="">
        <dgm:pt modelId="{F5C49B33-46DD-0443-A79D-613F1E0287BA}">
          <dgm:prSet custT="1"/>
          <dgm:spPr/>
          <dgm:t>
            <a:bodyPr/>
            <a:lstStyle/>
            <a:p>
              <a:pPr/>
              <a:r>
                <a:rPr lang="en-US" sz="2000" b="0" i="0">
                  <a:latin typeface="Cambria Math" panose="02040503050406030204" pitchFamily="18" charset="0"/>
                </a:rPr>
                <a:t>𝐽(𝜃)=1/𝑚 ∑_(𝑖=1)^𝑚▒〖</a:t>
              </a:r>
              <a:r>
                <a:rPr lang="en-US" sz="2000" i="0">
                  <a:latin typeface="Cambria Math" panose="02040503050406030204" pitchFamily="18" charset="0"/>
                </a:rPr>
                <a:t>ℒ</a:t>
              </a:r>
              <a:r>
                <a:rPr lang="en-US" sz="2000" b="0" i="0">
                  <a:latin typeface="Cambria Math" panose="02040503050406030204" pitchFamily="18" charset="0"/>
                </a:rPr>
                <a:t>((𝑦^((𝑖)) ) ̂,y^((𝑖)))〗</a:t>
              </a:r>
              <a:endParaRPr lang="en-US" sz="2000" dirty="0"/>
            </a:p>
          </dgm:t>
        </dgm:pt>
      </mc:Fallback>
    </mc:AlternateContent>
    <dgm:pt modelId="{D2556144-E634-7D4B-A8F4-0952C6E05799}" type="parTrans" cxnId="{E99FD65F-1A23-9041-ADEF-2A976359274D}">
      <dgm:prSet/>
      <dgm:spPr/>
      <dgm:t>
        <a:bodyPr/>
        <a:lstStyle/>
        <a:p>
          <a:endParaRPr lang="en-US"/>
        </a:p>
      </dgm:t>
    </dgm:pt>
    <dgm:pt modelId="{56360F83-8DCD-1C4B-BD87-CFB62E18D706}" type="sibTrans" cxnId="{E99FD65F-1A23-9041-ADEF-2A976359274D}">
      <dgm:prSet/>
      <dgm:spPr/>
      <dgm:t>
        <a:bodyPr/>
        <a:lstStyle/>
        <a:p>
          <a:endParaRPr lang="en-US"/>
        </a:p>
      </dgm:t>
    </dgm:pt>
    <dgm:pt modelId="{87B9B10C-A08B-6F49-9419-161FCE63AAA1}">
      <dgm:prSet custT="1"/>
      <dgm:spPr/>
      <dgm:t>
        <a:bodyPr/>
        <a:lstStyle/>
        <a:p>
          <a:r>
            <a:rPr lang="en-US" sz="2800" dirty="0"/>
            <a:t>Minimization</a:t>
          </a:r>
        </a:p>
      </dgm:t>
    </dgm:pt>
    <dgm:pt modelId="{640431FC-BFF6-7946-89F0-E2B71AD692BC}" type="parTrans" cxnId="{860D4480-410D-BB47-8AEB-4C00362BF855}">
      <dgm:prSet/>
      <dgm:spPr/>
      <dgm:t>
        <a:bodyPr/>
        <a:lstStyle/>
        <a:p>
          <a:endParaRPr lang="en-US"/>
        </a:p>
      </dgm:t>
    </dgm:pt>
    <dgm:pt modelId="{9F7294F9-E3F3-7147-8E69-0E49E3A2EAF0}" type="sibTrans" cxnId="{860D4480-410D-BB47-8AEB-4C00362BF855}">
      <dgm:prSet/>
      <dgm:spPr/>
      <dgm:t>
        <a:bodyPr/>
        <a:lstStyle/>
        <a:p>
          <a:endParaRPr lang="en-US"/>
        </a:p>
      </dgm:t>
    </dgm:pt>
    <dgm:pt modelId="{C687B8BE-089A-0A45-A32B-4BBEAE1B76A7}">
      <dgm:prSet custT="1"/>
      <dgm:spPr/>
      <dgm:t>
        <a:bodyPr/>
        <a:lstStyle/>
        <a:p>
          <a:r>
            <a:rPr lang="en-US" sz="2800" dirty="0"/>
            <a:t>Loss function</a:t>
          </a:r>
        </a:p>
      </dgm:t>
    </dgm:pt>
    <dgm:pt modelId="{EFA18D22-1B7D-DC48-BAEE-AFC84619FBF9}" type="parTrans" cxnId="{013A7652-B128-7E4C-9099-13EF4FE5415A}">
      <dgm:prSet/>
      <dgm:spPr/>
      <dgm:t>
        <a:bodyPr/>
        <a:lstStyle/>
        <a:p>
          <a:endParaRPr lang="en-US"/>
        </a:p>
      </dgm:t>
    </dgm:pt>
    <dgm:pt modelId="{AAB18EBB-FAC2-CA42-9FF9-A6D1F118D208}" type="sibTrans" cxnId="{013A7652-B128-7E4C-9099-13EF4FE5415A}">
      <dgm:prSet/>
      <dgm:spPr/>
      <dgm:t>
        <a:bodyPr/>
        <a:lstStyle/>
        <a:p>
          <a:endParaRPr lang="en-US"/>
        </a:p>
      </dgm:t>
    </dgm:pt>
    <dgm:pt modelId="{2782834C-938F-ED4F-8BF8-04D8CC22AAFE}">
      <dgm:prSet custT="1"/>
      <dgm:spPr/>
      <dgm:t>
        <a:bodyPr/>
        <a:lstStyle/>
        <a:p>
          <a:r>
            <a:rPr lang="en-US" sz="2800" dirty="0"/>
            <a:t>Cost function</a:t>
          </a:r>
        </a:p>
      </dgm:t>
    </dgm:pt>
    <dgm:pt modelId="{4689FAF4-BBD9-6949-B976-3EA53B54CBD3}" type="parTrans" cxnId="{44769D88-B908-264F-B1C4-A269D00BE0DB}">
      <dgm:prSet/>
      <dgm:spPr/>
      <dgm:t>
        <a:bodyPr/>
        <a:lstStyle/>
        <a:p>
          <a:endParaRPr lang="en-US"/>
        </a:p>
      </dgm:t>
    </dgm:pt>
    <dgm:pt modelId="{C9A769BC-25B8-0847-A1F3-3B2636BDFBE5}" type="sibTrans" cxnId="{44769D88-B908-264F-B1C4-A269D00BE0D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294A37C2-39EA-8341-9175-ACD1874E5F67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m:oMathPara>
              </a14:m>
              <a:endParaRPr lang="en-US" sz="2000" b="0" dirty="0"/>
            </a:p>
          </dgm:t>
        </dgm:pt>
      </mc:Choice>
      <mc:Fallback>
        <dgm:pt modelId="{294A37C2-39EA-8341-9175-ACD1874E5F67}">
          <dgm:prSet custT="1"/>
          <dgm:spPr/>
          <dgm:t>
            <a:bodyPr/>
            <a:lstStyle/>
            <a:p>
              <a:pPr/>
              <a:r>
                <a:rPr lang="en-US" sz="2000" i="0">
                  <a:latin typeface="Cambria Math" panose="02040503050406030204" pitchFamily="18" charset="0"/>
                </a:rPr>
                <a:t>min</a:t>
              </a:r>
              <a:r>
                <a:rPr lang="en-US" sz="2000" b="0" i="0">
                  <a:latin typeface="Cambria Math" panose="02040503050406030204" pitchFamily="18" charset="0"/>
                </a:rPr>
                <a:t>_𝜃⁡𝐽(𝜃)</a:t>
              </a:r>
              <a:endParaRPr lang="en-US" sz="2000" b="0" dirty="0"/>
            </a:p>
          </dgm:t>
        </dgm:pt>
      </mc:Fallback>
    </mc:AlternateContent>
    <dgm:pt modelId="{C32C6429-02BB-EB4C-9F17-169B1AD653E5}" type="parTrans" cxnId="{BB263CD0-BCA8-354E-AB53-0CF22A746BD0}">
      <dgm:prSet/>
      <dgm:spPr/>
      <dgm:t>
        <a:bodyPr/>
        <a:lstStyle/>
        <a:p>
          <a:endParaRPr lang="en-US"/>
        </a:p>
      </dgm:t>
    </dgm:pt>
    <dgm:pt modelId="{EA13F92A-82F3-3B4D-B5F3-47E4AB99D81C}" type="sibTrans" cxnId="{BB263CD0-BCA8-354E-AB53-0CF22A746BD0}">
      <dgm:prSet/>
      <dgm:spPr/>
      <dgm:t>
        <a:bodyPr/>
        <a:lstStyle/>
        <a:p>
          <a:endParaRPr lang="en-US"/>
        </a:p>
      </dgm:t>
    </dgm:pt>
    <dgm:pt modelId="{8982A078-2600-E84B-88EA-730AE220B039}" type="pres">
      <dgm:prSet presAssocID="{7FE9564C-BAD3-5141-8908-7423C3EC0D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12775A6-99F6-A54D-BD51-1CC2499F50A1}" type="pres">
      <dgm:prSet presAssocID="{C687B8BE-089A-0A45-A32B-4BBEAE1B76A7}" presName="horFlow" presStyleCnt="0"/>
      <dgm:spPr/>
    </dgm:pt>
    <dgm:pt modelId="{87AB183A-1275-164A-83F7-9F9290C2EBAE}" type="pres">
      <dgm:prSet presAssocID="{C687B8BE-089A-0A45-A32B-4BBEAE1B76A7}" presName="bigChev" presStyleLbl="node1" presStyleIdx="0" presStyleCnt="3" custScaleX="152081"/>
      <dgm:spPr/>
    </dgm:pt>
    <dgm:pt modelId="{8AD887F1-16B8-2347-BD08-BAE36AD900C1}" type="pres">
      <dgm:prSet presAssocID="{FBFD4B9A-EB35-0148-86FA-355C44E19145}" presName="parTrans" presStyleCnt="0"/>
      <dgm:spPr/>
    </dgm:pt>
    <dgm:pt modelId="{92FE2A97-DF82-444A-8624-FA17C98D87D8}" type="pres">
      <dgm:prSet presAssocID="{18375A6C-1D3B-C045-9141-FB6569074650}" presName="node" presStyleLbl="alignAccFollowNode1" presStyleIdx="0" presStyleCnt="3" custScaleX="310064" custScaleY="148465">
        <dgm:presLayoutVars>
          <dgm:bulletEnabled val="1"/>
        </dgm:presLayoutVars>
      </dgm:prSet>
      <dgm:spPr/>
    </dgm:pt>
    <dgm:pt modelId="{329450DE-7094-944D-9924-B5637ADC3CA9}" type="pres">
      <dgm:prSet presAssocID="{C687B8BE-089A-0A45-A32B-4BBEAE1B76A7}" presName="vSp" presStyleCnt="0"/>
      <dgm:spPr/>
    </dgm:pt>
    <dgm:pt modelId="{B3F74973-958F-584F-8B03-86F5835072D3}" type="pres">
      <dgm:prSet presAssocID="{2782834C-938F-ED4F-8BF8-04D8CC22AAFE}" presName="horFlow" presStyleCnt="0"/>
      <dgm:spPr/>
    </dgm:pt>
    <dgm:pt modelId="{8219A882-EE0F-B442-AEF4-20E463D8D9A9}" type="pres">
      <dgm:prSet presAssocID="{2782834C-938F-ED4F-8BF8-04D8CC22AAFE}" presName="bigChev" presStyleLbl="node1" presStyleIdx="1" presStyleCnt="3" custScaleX="152081"/>
      <dgm:spPr/>
    </dgm:pt>
    <dgm:pt modelId="{7FE728A5-D14D-A14A-A35E-96DF0FA60E22}" type="pres">
      <dgm:prSet presAssocID="{D2556144-E634-7D4B-A8F4-0952C6E05799}" presName="parTrans" presStyleCnt="0"/>
      <dgm:spPr/>
    </dgm:pt>
    <dgm:pt modelId="{EFAD97BE-3EA6-2846-BF95-C6383E349B9C}" type="pres">
      <dgm:prSet presAssocID="{F5C49B33-46DD-0443-A79D-613F1E0287BA}" presName="node" presStyleLbl="alignAccFollowNode1" presStyleIdx="1" presStyleCnt="3" custScaleX="310064" custScaleY="148465">
        <dgm:presLayoutVars>
          <dgm:bulletEnabled val="1"/>
        </dgm:presLayoutVars>
      </dgm:prSet>
      <dgm:spPr/>
    </dgm:pt>
    <dgm:pt modelId="{F2F90F3F-ED1D-AD4C-A1D3-8878621BFB7E}" type="pres">
      <dgm:prSet presAssocID="{2782834C-938F-ED4F-8BF8-04D8CC22AAFE}" presName="vSp" presStyleCnt="0"/>
      <dgm:spPr/>
    </dgm:pt>
    <dgm:pt modelId="{2B7FE016-AFEC-D84F-ACF3-EC48B2FDA3FE}" type="pres">
      <dgm:prSet presAssocID="{87B9B10C-A08B-6F49-9419-161FCE63AAA1}" presName="horFlow" presStyleCnt="0"/>
      <dgm:spPr/>
    </dgm:pt>
    <dgm:pt modelId="{DED0CDA1-8D90-094B-B408-F00A10FE4CEF}" type="pres">
      <dgm:prSet presAssocID="{87B9B10C-A08B-6F49-9419-161FCE63AAA1}" presName="bigChev" presStyleLbl="node1" presStyleIdx="2" presStyleCnt="3" custScaleX="152081"/>
      <dgm:spPr/>
    </dgm:pt>
    <dgm:pt modelId="{3D180BED-ECD8-4A4E-9E91-8548ACE0976D}" type="pres">
      <dgm:prSet presAssocID="{C32C6429-02BB-EB4C-9F17-169B1AD653E5}" presName="parTrans" presStyleCnt="0"/>
      <dgm:spPr/>
    </dgm:pt>
    <dgm:pt modelId="{5105E3D5-CDDE-9144-B34C-37C3807AFF58}" type="pres">
      <dgm:prSet presAssocID="{294A37C2-39EA-8341-9175-ACD1874E5F67}" presName="node" presStyleLbl="alignAccFollowNode1" presStyleIdx="2" presStyleCnt="3" custScaleX="310064" custScaleY="148465">
        <dgm:presLayoutVars>
          <dgm:bulletEnabled val="1"/>
        </dgm:presLayoutVars>
      </dgm:prSet>
      <dgm:spPr/>
    </dgm:pt>
  </dgm:ptLst>
  <dgm:cxnLst>
    <dgm:cxn modelId="{B656B10F-0D82-FD4E-B779-8743D95662EF}" type="presOf" srcId="{2782834C-938F-ED4F-8BF8-04D8CC22AAFE}" destId="{8219A882-EE0F-B442-AEF4-20E463D8D9A9}" srcOrd="0" destOrd="0" presId="urn:microsoft.com/office/officeart/2005/8/layout/lProcess3"/>
    <dgm:cxn modelId="{2E204115-9CCA-9348-A1EC-E6243CDD8EC6}" type="presOf" srcId="{294A37C2-39EA-8341-9175-ACD1874E5F67}" destId="{5105E3D5-CDDE-9144-B34C-37C3807AFF58}" srcOrd="0" destOrd="0" presId="urn:microsoft.com/office/officeart/2005/8/layout/lProcess3"/>
    <dgm:cxn modelId="{76BA0A23-723A-9C45-ADA8-D684AAF2725F}" type="presOf" srcId="{18375A6C-1D3B-C045-9141-FB6569074650}" destId="{92FE2A97-DF82-444A-8624-FA17C98D87D8}" srcOrd="0" destOrd="0" presId="urn:microsoft.com/office/officeart/2005/8/layout/lProcess3"/>
    <dgm:cxn modelId="{5B5BCB46-1225-3649-9DAD-4FA56E8C2C12}" type="presOf" srcId="{7FE9564C-BAD3-5141-8908-7423C3EC0D12}" destId="{8982A078-2600-E84B-88EA-730AE220B039}" srcOrd="0" destOrd="0" presId="urn:microsoft.com/office/officeart/2005/8/layout/lProcess3"/>
    <dgm:cxn modelId="{013A7652-B128-7E4C-9099-13EF4FE5415A}" srcId="{7FE9564C-BAD3-5141-8908-7423C3EC0D12}" destId="{C687B8BE-089A-0A45-A32B-4BBEAE1B76A7}" srcOrd="0" destOrd="0" parTransId="{EFA18D22-1B7D-DC48-BAEE-AFC84619FBF9}" sibTransId="{AAB18EBB-FAC2-CA42-9FF9-A6D1F118D208}"/>
    <dgm:cxn modelId="{E99FD65F-1A23-9041-ADEF-2A976359274D}" srcId="{2782834C-938F-ED4F-8BF8-04D8CC22AAFE}" destId="{F5C49B33-46DD-0443-A79D-613F1E0287BA}" srcOrd="0" destOrd="0" parTransId="{D2556144-E634-7D4B-A8F4-0952C6E05799}" sibTransId="{56360F83-8DCD-1C4B-BD87-CFB62E18D706}"/>
    <dgm:cxn modelId="{E31BDE71-7801-504D-A537-4A8535A1A133}" srcId="{C687B8BE-089A-0A45-A32B-4BBEAE1B76A7}" destId="{18375A6C-1D3B-C045-9141-FB6569074650}" srcOrd="0" destOrd="0" parTransId="{FBFD4B9A-EB35-0148-86FA-355C44E19145}" sibTransId="{E50B9579-6085-6648-94EA-55858CF3764E}"/>
    <dgm:cxn modelId="{860D4480-410D-BB47-8AEB-4C00362BF855}" srcId="{7FE9564C-BAD3-5141-8908-7423C3EC0D12}" destId="{87B9B10C-A08B-6F49-9419-161FCE63AAA1}" srcOrd="2" destOrd="0" parTransId="{640431FC-BFF6-7946-89F0-E2B71AD692BC}" sibTransId="{9F7294F9-E3F3-7147-8E69-0E49E3A2EAF0}"/>
    <dgm:cxn modelId="{44769D88-B908-264F-B1C4-A269D00BE0DB}" srcId="{7FE9564C-BAD3-5141-8908-7423C3EC0D12}" destId="{2782834C-938F-ED4F-8BF8-04D8CC22AAFE}" srcOrd="1" destOrd="0" parTransId="{4689FAF4-BBD9-6949-B976-3EA53B54CBD3}" sibTransId="{C9A769BC-25B8-0847-A1F3-3B2636BDFBE5}"/>
    <dgm:cxn modelId="{F64BE799-3BDE-3946-9317-584B84ED9E03}" type="presOf" srcId="{F5C49B33-46DD-0443-A79D-613F1E0287BA}" destId="{EFAD97BE-3EA6-2846-BF95-C6383E349B9C}" srcOrd="0" destOrd="0" presId="urn:microsoft.com/office/officeart/2005/8/layout/lProcess3"/>
    <dgm:cxn modelId="{5811CFC2-7D02-104C-B19F-974D245961FD}" type="presOf" srcId="{87B9B10C-A08B-6F49-9419-161FCE63AAA1}" destId="{DED0CDA1-8D90-094B-B408-F00A10FE4CEF}" srcOrd="0" destOrd="0" presId="urn:microsoft.com/office/officeart/2005/8/layout/lProcess3"/>
    <dgm:cxn modelId="{837E31CA-E493-F24F-B0F1-4498714DE553}" type="presOf" srcId="{C687B8BE-089A-0A45-A32B-4BBEAE1B76A7}" destId="{87AB183A-1275-164A-83F7-9F9290C2EBAE}" srcOrd="0" destOrd="0" presId="urn:microsoft.com/office/officeart/2005/8/layout/lProcess3"/>
    <dgm:cxn modelId="{BB263CD0-BCA8-354E-AB53-0CF22A746BD0}" srcId="{87B9B10C-A08B-6F49-9419-161FCE63AAA1}" destId="{294A37C2-39EA-8341-9175-ACD1874E5F67}" srcOrd="0" destOrd="0" parTransId="{C32C6429-02BB-EB4C-9F17-169B1AD653E5}" sibTransId="{EA13F92A-82F3-3B4D-B5F3-47E4AB99D81C}"/>
    <dgm:cxn modelId="{D7A64032-6F1A-7E4B-BD27-96D3ABC706E3}" type="presParOf" srcId="{8982A078-2600-E84B-88EA-730AE220B039}" destId="{112775A6-99F6-A54D-BD51-1CC2499F50A1}" srcOrd="0" destOrd="0" presId="urn:microsoft.com/office/officeart/2005/8/layout/lProcess3"/>
    <dgm:cxn modelId="{93D80A80-DA8F-BD44-9A2A-0F4402405B39}" type="presParOf" srcId="{112775A6-99F6-A54D-BD51-1CC2499F50A1}" destId="{87AB183A-1275-164A-83F7-9F9290C2EBAE}" srcOrd="0" destOrd="0" presId="urn:microsoft.com/office/officeart/2005/8/layout/lProcess3"/>
    <dgm:cxn modelId="{E99C0E2D-A1BA-7A41-AFE0-03CA75F01E10}" type="presParOf" srcId="{112775A6-99F6-A54D-BD51-1CC2499F50A1}" destId="{8AD887F1-16B8-2347-BD08-BAE36AD900C1}" srcOrd="1" destOrd="0" presId="urn:microsoft.com/office/officeart/2005/8/layout/lProcess3"/>
    <dgm:cxn modelId="{BB776015-3E5D-6141-BA06-67A73689EEB0}" type="presParOf" srcId="{112775A6-99F6-A54D-BD51-1CC2499F50A1}" destId="{92FE2A97-DF82-444A-8624-FA17C98D87D8}" srcOrd="2" destOrd="0" presId="urn:microsoft.com/office/officeart/2005/8/layout/lProcess3"/>
    <dgm:cxn modelId="{ECEDE9E6-5290-864E-9E36-5DDA71CFF6C9}" type="presParOf" srcId="{8982A078-2600-E84B-88EA-730AE220B039}" destId="{329450DE-7094-944D-9924-B5637ADC3CA9}" srcOrd="1" destOrd="0" presId="urn:microsoft.com/office/officeart/2005/8/layout/lProcess3"/>
    <dgm:cxn modelId="{86C46377-A13C-C841-9BCD-67FE94FB1C5C}" type="presParOf" srcId="{8982A078-2600-E84B-88EA-730AE220B039}" destId="{B3F74973-958F-584F-8B03-86F5835072D3}" srcOrd="2" destOrd="0" presId="urn:microsoft.com/office/officeart/2005/8/layout/lProcess3"/>
    <dgm:cxn modelId="{9C8DE832-C6C1-E24D-AAA2-EEA3FD94E54E}" type="presParOf" srcId="{B3F74973-958F-584F-8B03-86F5835072D3}" destId="{8219A882-EE0F-B442-AEF4-20E463D8D9A9}" srcOrd="0" destOrd="0" presId="urn:microsoft.com/office/officeart/2005/8/layout/lProcess3"/>
    <dgm:cxn modelId="{6E641EEC-F909-4045-AF98-E490705262C2}" type="presParOf" srcId="{B3F74973-958F-584F-8B03-86F5835072D3}" destId="{7FE728A5-D14D-A14A-A35E-96DF0FA60E22}" srcOrd="1" destOrd="0" presId="urn:microsoft.com/office/officeart/2005/8/layout/lProcess3"/>
    <dgm:cxn modelId="{97D749AB-B9A3-6B4E-95E9-63F6EBB72D5C}" type="presParOf" srcId="{B3F74973-958F-584F-8B03-86F5835072D3}" destId="{EFAD97BE-3EA6-2846-BF95-C6383E349B9C}" srcOrd="2" destOrd="0" presId="urn:microsoft.com/office/officeart/2005/8/layout/lProcess3"/>
    <dgm:cxn modelId="{6D779224-F853-4C43-A168-443EAE19D0A4}" type="presParOf" srcId="{8982A078-2600-E84B-88EA-730AE220B039}" destId="{F2F90F3F-ED1D-AD4C-A1D3-8878621BFB7E}" srcOrd="3" destOrd="0" presId="urn:microsoft.com/office/officeart/2005/8/layout/lProcess3"/>
    <dgm:cxn modelId="{A33C25DE-2A57-1545-803F-1DA99230C840}" type="presParOf" srcId="{8982A078-2600-E84B-88EA-730AE220B039}" destId="{2B7FE016-AFEC-D84F-ACF3-EC48B2FDA3FE}" srcOrd="4" destOrd="0" presId="urn:microsoft.com/office/officeart/2005/8/layout/lProcess3"/>
    <dgm:cxn modelId="{EF9DE45F-B2A0-E34B-83A0-B5D5F77B8965}" type="presParOf" srcId="{2B7FE016-AFEC-D84F-ACF3-EC48B2FDA3FE}" destId="{DED0CDA1-8D90-094B-B408-F00A10FE4CEF}" srcOrd="0" destOrd="0" presId="urn:microsoft.com/office/officeart/2005/8/layout/lProcess3"/>
    <dgm:cxn modelId="{5B173353-89BF-C14C-AAC7-8D21CCF3A7EA}" type="presParOf" srcId="{2B7FE016-AFEC-D84F-ACF3-EC48B2FDA3FE}" destId="{3D180BED-ECD8-4A4E-9E91-8548ACE0976D}" srcOrd="1" destOrd="0" presId="urn:microsoft.com/office/officeart/2005/8/layout/lProcess3"/>
    <dgm:cxn modelId="{7CE4D586-5E16-9445-83B6-286EB8D3C1F1}" type="presParOf" srcId="{2B7FE016-AFEC-D84F-ACF3-EC48B2FDA3FE}" destId="{5105E3D5-CDDE-9144-B34C-37C3807AFF5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E9564C-BAD3-5141-8908-7423C3EC0D12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375A6C-1D3B-C045-9141-FB6569074650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BFD4B9A-EB35-0148-86FA-355C44E19145}" type="parTrans" cxnId="{E31BDE71-7801-504D-A537-4A8535A1A133}">
      <dgm:prSet/>
      <dgm:spPr/>
      <dgm:t>
        <a:bodyPr/>
        <a:lstStyle/>
        <a:p>
          <a:endParaRPr lang="en-US"/>
        </a:p>
      </dgm:t>
    </dgm:pt>
    <dgm:pt modelId="{E50B9579-6085-6648-94EA-55858CF3764E}" type="sibTrans" cxnId="{E31BDE71-7801-504D-A537-4A8535A1A133}">
      <dgm:prSet/>
      <dgm:spPr/>
      <dgm:t>
        <a:bodyPr/>
        <a:lstStyle/>
        <a:p>
          <a:endParaRPr lang="en-US"/>
        </a:p>
      </dgm:t>
    </dgm:pt>
    <dgm:pt modelId="{F5C49B33-46DD-0443-A79D-613F1E0287BA}">
      <dgm:prSet custT="1"/>
      <dgm:spPr>
        <a:blipFill>
          <a:blip xmlns:r="http://schemas.openxmlformats.org/officeDocument/2006/relationships" r:embed="rId2"/>
          <a:stretch>
            <a:fillRect t="-70476" b="-8381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2556144-E634-7D4B-A8F4-0952C6E05799}" type="parTrans" cxnId="{E99FD65F-1A23-9041-ADEF-2A976359274D}">
      <dgm:prSet/>
      <dgm:spPr/>
      <dgm:t>
        <a:bodyPr/>
        <a:lstStyle/>
        <a:p>
          <a:endParaRPr lang="en-US"/>
        </a:p>
      </dgm:t>
    </dgm:pt>
    <dgm:pt modelId="{56360F83-8DCD-1C4B-BD87-CFB62E18D706}" type="sibTrans" cxnId="{E99FD65F-1A23-9041-ADEF-2A976359274D}">
      <dgm:prSet/>
      <dgm:spPr/>
      <dgm:t>
        <a:bodyPr/>
        <a:lstStyle/>
        <a:p>
          <a:endParaRPr lang="en-US"/>
        </a:p>
      </dgm:t>
    </dgm:pt>
    <dgm:pt modelId="{87B9B10C-A08B-6F49-9419-161FCE63AAA1}">
      <dgm:prSet custT="1"/>
      <dgm:spPr/>
      <dgm:t>
        <a:bodyPr/>
        <a:lstStyle/>
        <a:p>
          <a:r>
            <a:rPr lang="en-US" sz="2800" dirty="0"/>
            <a:t>Minimization</a:t>
          </a:r>
        </a:p>
      </dgm:t>
    </dgm:pt>
    <dgm:pt modelId="{640431FC-BFF6-7946-89F0-E2B71AD692BC}" type="parTrans" cxnId="{860D4480-410D-BB47-8AEB-4C00362BF855}">
      <dgm:prSet/>
      <dgm:spPr/>
      <dgm:t>
        <a:bodyPr/>
        <a:lstStyle/>
        <a:p>
          <a:endParaRPr lang="en-US"/>
        </a:p>
      </dgm:t>
    </dgm:pt>
    <dgm:pt modelId="{9F7294F9-E3F3-7147-8E69-0E49E3A2EAF0}" type="sibTrans" cxnId="{860D4480-410D-BB47-8AEB-4C00362BF855}">
      <dgm:prSet/>
      <dgm:spPr/>
      <dgm:t>
        <a:bodyPr/>
        <a:lstStyle/>
        <a:p>
          <a:endParaRPr lang="en-US"/>
        </a:p>
      </dgm:t>
    </dgm:pt>
    <dgm:pt modelId="{C687B8BE-089A-0A45-A32B-4BBEAE1B76A7}">
      <dgm:prSet custT="1"/>
      <dgm:spPr/>
      <dgm:t>
        <a:bodyPr/>
        <a:lstStyle/>
        <a:p>
          <a:r>
            <a:rPr lang="en-US" sz="2800" dirty="0"/>
            <a:t>Loss function</a:t>
          </a:r>
        </a:p>
      </dgm:t>
    </dgm:pt>
    <dgm:pt modelId="{EFA18D22-1B7D-DC48-BAEE-AFC84619FBF9}" type="parTrans" cxnId="{013A7652-B128-7E4C-9099-13EF4FE5415A}">
      <dgm:prSet/>
      <dgm:spPr/>
      <dgm:t>
        <a:bodyPr/>
        <a:lstStyle/>
        <a:p>
          <a:endParaRPr lang="en-US"/>
        </a:p>
      </dgm:t>
    </dgm:pt>
    <dgm:pt modelId="{AAB18EBB-FAC2-CA42-9FF9-A6D1F118D208}" type="sibTrans" cxnId="{013A7652-B128-7E4C-9099-13EF4FE5415A}">
      <dgm:prSet/>
      <dgm:spPr/>
      <dgm:t>
        <a:bodyPr/>
        <a:lstStyle/>
        <a:p>
          <a:endParaRPr lang="en-US"/>
        </a:p>
      </dgm:t>
    </dgm:pt>
    <dgm:pt modelId="{2782834C-938F-ED4F-8BF8-04D8CC22AAFE}">
      <dgm:prSet custT="1"/>
      <dgm:spPr/>
      <dgm:t>
        <a:bodyPr/>
        <a:lstStyle/>
        <a:p>
          <a:r>
            <a:rPr lang="en-US" sz="2800" dirty="0"/>
            <a:t>Cost function</a:t>
          </a:r>
        </a:p>
      </dgm:t>
    </dgm:pt>
    <dgm:pt modelId="{4689FAF4-BBD9-6949-B976-3EA53B54CBD3}" type="parTrans" cxnId="{44769D88-B908-264F-B1C4-A269D00BE0DB}">
      <dgm:prSet/>
      <dgm:spPr/>
      <dgm:t>
        <a:bodyPr/>
        <a:lstStyle/>
        <a:p>
          <a:endParaRPr lang="en-US"/>
        </a:p>
      </dgm:t>
    </dgm:pt>
    <dgm:pt modelId="{C9A769BC-25B8-0847-A1F3-3B2636BDFBE5}" type="sibTrans" cxnId="{44769D88-B908-264F-B1C4-A269D00BE0DB}">
      <dgm:prSet/>
      <dgm:spPr/>
      <dgm:t>
        <a:bodyPr/>
        <a:lstStyle/>
        <a:p>
          <a:endParaRPr lang="en-US"/>
        </a:p>
      </dgm:t>
    </dgm:pt>
    <dgm:pt modelId="{294A37C2-39EA-8341-9175-ACD1874E5F67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32C6429-02BB-EB4C-9F17-169B1AD653E5}" type="parTrans" cxnId="{BB263CD0-BCA8-354E-AB53-0CF22A746BD0}">
      <dgm:prSet/>
      <dgm:spPr/>
      <dgm:t>
        <a:bodyPr/>
        <a:lstStyle/>
        <a:p>
          <a:endParaRPr lang="en-US"/>
        </a:p>
      </dgm:t>
    </dgm:pt>
    <dgm:pt modelId="{EA13F92A-82F3-3B4D-B5F3-47E4AB99D81C}" type="sibTrans" cxnId="{BB263CD0-BCA8-354E-AB53-0CF22A746BD0}">
      <dgm:prSet/>
      <dgm:spPr/>
      <dgm:t>
        <a:bodyPr/>
        <a:lstStyle/>
        <a:p>
          <a:endParaRPr lang="en-US"/>
        </a:p>
      </dgm:t>
    </dgm:pt>
    <dgm:pt modelId="{8982A078-2600-E84B-88EA-730AE220B039}" type="pres">
      <dgm:prSet presAssocID="{7FE9564C-BAD3-5141-8908-7423C3EC0D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12775A6-99F6-A54D-BD51-1CC2499F50A1}" type="pres">
      <dgm:prSet presAssocID="{C687B8BE-089A-0A45-A32B-4BBEAE1B76A7}" presName="horFlow" presStyleCnt="0"/>
      <dgm:spPr/>
    </dgm:pt>
    <dgm:pt modelId="{87AB183A-1275-164A-83F7-9F9290C2EBAE}" type="pres">
      <dgm:prSet presAssocID="{C687B8BE-089A-0A45-A32B-4BBEAE1B76A7}" presName="bigChev" presStyleLbl="node1" presStyleIdx="0" presStyleCnt="3" custScaleX="152081"/>
      <dgm:spPr/>
    </dgm:pt>
    <dgm:pt modelId="{8AD887F1-16B8-2347-BD08-BAE36AD900C1}" type="pres">
      <dgm:prSet presAssocID="{FBFD4B9A-EB35-0148-86FA-355C44E19145}" presName="parTrans" presStyleCnt="0"/>
      <dgm:spPr/>
    </dgm:pt>
    <dgm:pt modelId="{92FE2A97-DF82-444A-8624-FA17C98D87D8}" type="pres">
      <dgm:prSet presAssocID="{18375A6C-1D3B-C045-9141-FB6569074650}" presName="node" presStyleLbl="alignAccFollowNode1" presStyleIdx="0" presStyleCnt="3" custScaleX="310064" custScaleY="148465">
        <dgm:presLayoutVars>
          <dgm:bulletEnabled val="1"/>
        </dgm:presLayoutVars>
      </dgm:prSet>
      <dgm:spPr/>
    </dgm:pt>
    <dgm:pt modelId="{329450DE-7094-944D-9924-B5637ADC3CA9}" type="pres">
      <dgm:prSet presAssocID="{C687B8BE-089A-0A45-A32B-4BBEAE1B76A7}" presName="vSp" presStyleCnt="0"/>
      <dgm:spPr/>
    </dgm:pt>
    <dgm:pt modelId="{B3F74973-958F-584F-8B03-86F5835072D3}" type="pres">
      <dgm:prSet presAssocID="{2782834C-938F-ED4F-8BF8-04D8CC22AAFE}" presName="horFlow" presStyleCnt="0"/>
      <dgm:spPr/>
    </dgm:pt>
    <dgm:pt modelId="{8219A882-EE0F-B442-AEF4-20E463D8D9A9}" type="pres">
      <dgm:prSet presAssocID="{2782834C-938F-ED4F-8BF8-04D8CC22AAFE}" presName="bigChev" presStyleLbl="node1" presStyleIdx="1" presStyleCnt="3" custScaleX="152081"/>
      <dgm:spPr/>
    </dgm:pt>
    <dgm:pt modelId="{7FE728A5-D14D-A14A-A35E-96DF0FA60E22}" type="pres">
      <dgm:prSet presAssocID="{D2556144-E634-7D4B-A8F4-0952C6E05799}" presName="parTrans" presStyleCnt="0"/>
      <dgm:spPr/>
    </dgm:pt>
    <dgm:pt modelId="{EFAD97BE-3EA6-2846-BF95-C6383E349B9C}" type="pres">
      <dgm:prSet presAssocID="{F5C49B33-46DD-0443-A79D-613F1E0287BA}" presName="node" presStyleLbl="alignAccFollowNode1" presStyleIdx="1" presStyleCnt="3" custScaleX="310064" custScaleY="148465">
        <dgm:presLayoutVars>
          <dgm:bulletEnabled val="1"/>
        </dgm:presLayoutVars>
      </dgm:prSet>
      <dgm:spPr/>
    </dgm:pt>
    <dgm:pt modelId="{F2F90F3F-ED1D-AD4C-A1D3-8878621BFB7E}" type="pres">
      <dgm:prSet presAssocID="{2782834C-938F-ED4F-8BF8-04D8CC22AAFE}" presName="vSp" presStyleCnt="0"/>
      <dgm:spPr/>
    </dgm:pt>
    <dgm:pt modelId="{2B7FE016-AFEC-D84F-ACF3-EC48B2FDA3FE}" type="pres">
      <dgm:prSet presAssocID="{87B9B10C-A08B-6F49-9419-161FCE63AAA1}" presName="horFlow" presStyleCnt="0"/>
      <dgm:spPr/>
    </dgm:pt>
    <dgm:pt modelId="{DED0CDA1-8D90-094B-B408-F00A10FE4CEF}" type="pres">
      <dgm:prSet presAssocID="{87B9B10C-A08B-6F49-9419-161FCE63AAA1}" presName="bigChev" presStyleLbl="node1" presStyleIdx="2" presStyleCnt="3" custScaleX="152081"/>
      <dgm:spPr/>
    </dgm:pt>
    <dgm:pt modelId="{3D180BED-ECD8-4A4E-9E91-8548ACE0976D}" type="pres">
      <dgm:prSet presAssocID="{C32C6429-02BB-EB4C-9F17-169B1AD653E5}" presName="parTrans" presStyleCnt="0"/>
      <dgm:spPr/>
    </dgm:pt>
    <dgm:pt modelId="{5105E3D5-CDDE-9144-B34C-37C3807AFF58}" type="pres">
      <dgm:prSet presAssocID="{294A37C2-39EA-8341-9175-ACD1874E5F67}" presName="node" presStyleLbl="alignAccFollowNode1" presStyleIdx="2" presStyleCnt="3" custScaleX="310064" custScaleY="148465">
        <dgm:presLayoutVars>
          <dgm:bulletEnabled val="1"/>
        </dgm:presLayoutVars>
      </dgm:prSet>
      <dgm:spPr/>
    </dgm:pt>
  </dgm:ptLst>
  <dgm:cxnLst>
    <dgm:cxn modelId="{B656B10F-0D82-FD4E-B779-8743D95662EF}" type="presOf" srcId="{2782834C-938F-ED4F-8BF8-04D8CC22AAFE}" destId="{8219A882-EE0F-B442-AEF4-20E463D8D9A9}" srcOrd="0" destOrd="0" presId="urn:microsoft.com/office/officeart/2005/8/layout/lProcess3"/>
    <dgm:cxn modelId="{2E204115-9CCA-9348-A1EC-E6243CDD8EC6}" type="presOf" srcId="{294A37C2-39EA-8341-9175-ACD1874E5F67}" destId="{5105E3D5-CDDE-9144-B34C-37C3807AFF58}" srcOrd="0" destOrd="0" presId="urn:microsoft.com/office/officeart/2005/8/layout/lProcess3"/>
    <dgm:cxn modelId="{76BA0A23-723A-9C45-ADA8-D684AAF2725F}" type="presOf" srcId="{18375A6C-1D3B-C045-9141-FB6569074650}" destId="{92FE2A97-DF82-444A-8624-FA17C98D87D8}" srcOrd="0" destOrd="0" presId="urn:microsoft.com/office/officeart/2005/8/layout/lProcess3"/>
    <dgm:cxn modelId="{5B5BCB46-1225-3649-9DAD-4FA56E8C2C12}" type="presOf" srcId="{7FE9564C-BAD3-5141-8908-7423C3EC0D12}" destId="{8982A078-2600-E84B-88EA-730AE220B039}" srcOrd="0" destOrd="0" presId="urn:microsoft.com/office/officeart/2005/8/layout/lProcess3"/>
    <dgm:cxn modelId="{013A7652-B128-7E4C-9099-13EF4FE5415A}" srcId="{7FE9564C-BAD3-5141-8908-7423C3EC0D12}" destId="{C687B8BE-089A-0A45-A32B-4BBEAE1B76A7}" srcOrd="0" destOrd="0" parTransId="{EFA18D22-1B7D-DC48-BAEE-AFC84619FBF9}" sibTransId="{AAB18EBB-FAC2-CA42-9FF9-A6D1F118D208}"/>
    <dgm:cxn modelId="{E99FD65F-1A23-9041-ADEF-2A976359274D}" srcId="{2782834C-938F-ED4F-8BF8-04D8CC22AAFE}" destId="{F5C49B33-46DD-0443-A79D-613F1E0287BA}" srcOrd="0" destOrd="0" parTransId="{D2556144-E634-7D4B-A8F4-0952C6E05799}" sibTransId="{56360F83-8DCD-1C4B-BD87-CFB62E18D706}"/>
    <dgm:cxn modelId="{E31BDE71-7801-504D-A537-4A8535A1A133}" srcId="{C687B8BE-089A-0A45-A32B-4BBEAE1B76A7}" destId="{18375A6C-1D3B-C045-9141-FB6569074650}" srcOrd="0" destOrd="0" parTransId="{FBFD4B9A-EB35-0148-86FA-355C44E19145}" sibTransId="{E50B9579-6085-6648-94EA-55858CF3764E}"/>
    <dgm:cxn modelId="{860D4480-410D-BB47-8AEB-4C00362BF855}" srcId="{7FE9564C-BAD3-5141-8908-7423C3EC0D12}" destId="{87B9B10C-A08B-6F49-9419-161FCE63AAA1}" srcOrd="2" destOrd="0" parTransId="{640431FC-BFF6-7946-89F0-E2B71AD692BC}" sibTransId="{9F7294F9-E3F3-7147-8E69-0E49E3A2EAF0}"/>
    <dgm:cxn modelId="{44769D88-B908-264F-B1C4-A269D00BE0DB}" srcId="{7FE9564C-BAD3-5141-8908-7423C3EC0D12}" destId="{2782834C-938F-ED4F-8BF8-04D8CC22AAFE}" srcOrd="1" destOrd="0" parTransId="{4689FAF4-BBD9-6949-B976-3EA53B54CBD3}" sibTransId="{C9A769BC-25B8-0847-A1F3-3B2636BDFBE5}"/>
    <dgm:cxn modelId="{F64BE799-3BDE-3946-9317-584B84ED9E03}" type="presOf" srcId="{F5C49B33-46DD-0443-A79D-613F1E0287BA}" destId="{EFAD97BE-3EA6-2846-BF95-C6383E349B9C}" srcOrd="0" destOrd="0" presId="urn:microsoft.com/office/officeart/2005/8/layout/lProcess3"/>
    <dgm:cxn modelId="{5811CFC2-7D02-104C-B19F-974D245961FD}" type="presOf" srcId="{87B9B10C-A08B-6F49-9419-161FCE63AAA1}" destId="{DED0CDA1-8D90-094B-B408-F00A10FE4CEF}" srcOrd="0" destOrd="0" presId="urn:microsoft.com/office/officeart/2005/8/layout/lProcess3"/>
    <dgm:cxn modelId="{837E31CA-E493-F24F-B0F1-4498714DE553}" type="presOf" srcId="{C687B8BE-089A-0A45-A32B-4BBEAE1B76A7}" destId="{87AB183A-1275-164A-83F7-9F9290C2EBAE}" srcOrd="0" destOrd="0" presId="urn:microsoft.com/office/officeart/2005/8/layout/lProcess3"/>
    <dgm:cxn modelId="{BB263CD0-BCA8-354E-AB53-0CF22A746BD0}" srcId="{87B9B10C-A08B-6F49-9419-161FCE63AAA1}" destId="{294A37C2-39EA-8341-9175-ACD1874E5F67}" srcOrd="0" destOrd="0" parTransId="{C32C6429-02BB-EB4C-9F17-169B1AD653E5}" sibTransId="{EA13F92A-82F3-3B4D-B5F3-47E4AB99D81C}"/>
    <dgm:cxn modelId="{D7A64032-6F1A-7E4B-BD27-96D3ABC706E3}" type="presParOf" srcId="{8982A078-2600-E84B-88EA-730AE220B039}" destId="{112775A6-99F6-A54D-BD51-1CC2499F50A1}" srcOrd="0" destOrd="0" presId="urn:microsoft.com/office/officeart/2005/8/layout/lProcess3"/>
    <dgm:cxn modelId="{93D80A80-DA8F-BD44-9A2A-0F4402405B39}" type="presParOf" srcId="{112775A6-99F6-A54D-BD51-1CC2499F50A1}" destId="{87AB183A-1275-164A-83F7-9F9290C2EBAE}" srcOrd="0" destOrd="0" presId="urn:microsoft.com/office/officeart/2005/8/layout/lProcess3"/>
    <dgm:cxn modelId="{E99C0E2D-A1BA-7A41-AFE0-03CA75F01E10}" type="presParOf" srcId="{112775A6-99F6-A54D-BD51-1CC2499F50A1}" destId="{8AD887F1-16B8-2347-BD08-BAE36AD900C1}" srcOrd="1" destOrd="0" presId="urn:microsoft.com/office/officeart/2005/8/layout/lProcess3"/>
    <dgm:cxn modelId="{BB776015-3E5D-6141-BA06-67A73689EEB0}" type="presParOf" srcId="{112775A6-99F6-A54D-BD51-1CC2499F50A1}" destId="{92FE2A97-DF82-444A-8624-FA17C98D87D8}" srcOrd="2" destOrd="0" presId="urn:microsoft.com/office/officeart/2005/8/layout/lProcess3"/>
    <dgm:cxn modelId="{ECEDE9E6-5290-864E-9E36-5DDA71CFF6C9}" type="presParOf" srcId="{8982A078-2600-E84B-88EA-730AE220B039}" destId="{329450DE-7094-944D-9924-B5637ADC3CA9}" srcOrd="1" destOrd="0" presId="urn:microsoft.com/office/officeart/2005/8/layout/lProcess3"/>
    <dgm:cxn modelId="{86C46377-A13C-C841-9BCD-67FE94FB1C5C}" type="presParOf" srcId="{8982A078-2600-E84B-88EA-730AE220B039}" destId="{B3F74973-958F-584F-8B03-86F5835072D3}" srcOrd="2" destOrd="0" presId="urn:microsoft.com/office/officeart/2005/8/layout/lProcess3"/>
    <dgm:cxn modelId="{9C8DE832-C6C1-E24D-AAA2-EEA3FD94E54E}" type="presParOf" srcId="{B3F74973-958F-584F-8B03-86F5835072D3}" destId="{8219A882-EE0F-B442-AEF4-20E463D8D9A9}" srcOrd="0" destOrd="0" presId="urn:microsoft.com/office/officeart/2005/8/layout/lProcess3"/>
    <dgm:cxn modelId="{6E641EEC-F909-4045-AF98-E490705262C2}" type="presParOf" srcId="{B3F74973-958F-584F-8B03-86F5835072D3}" destId="{7FE728A5-D14D-A14A-A35E-96DF0FA60E22}" srcOrd="1" destOrd="0" presId="urn:microsoft.com/office/officeart/2005/8/layout/lProcess3"/>
    <dgm:cxn modelId="{97D749AB-B9A3-6B4E-95E9-63F6EBB72D5C}" type="presParOf" srcId="{B3F74973-958F-584F-8B03-86F5835072D3}" destId="{EFAD97BE-3EA6-2846-BF95-C6383E349B9C}" srcOrd="2" destOrd="0" presId="urn:microsoft.com/office/officeart/2005/8/layout/lProcess3"/>
    <dgm:cxn modelId="{6D779224-F853-4C43-A168-443EAE19D0A4}" type="presParOf" srcId="{8982A078-2600-E84B-88EA-730AE220B039}" destId="{F2F90F3F-ED1D-AD4C-A1D3-8878621BFB7E}" srcOrd="3" destOrd="0" presId="urn:microsoft.com/office/officeart/2005/8/layout/lProcess3"/>
    <dgm:cxn modelId="{A33C25DE-2A57-1545-803F-1DA99230C840}" type="presParOf" srcId="{8982A078-2600-E84B-88EA-730AE220B039}" destId="{2B7FE016-AFEC-D84F-ACF3-EC48B2FDA3FE}" srcOrd="4" destOrd="0" presId="urn:microsoft.com/office/officeart/2005/8/layout/lProcess3"/>
    <dgm:cxn modelId="{EF9DE45F-B2A0-E34B-83A0-B5D5F77B8965}" type="presParOf" srcId="{2B7FE016-AFEC-D84F-ACF3-EC48B2FDA3FE}" destId="{DED0CDA1-8D90-094B-B408-F00A10FE4CEF}" srcOrd="0" destOrd="0" presId="urn:microsoft.com/office/officeart/2005/8/layout/lProcess3"/>
    <dgm:cxn modelId="{5B173353-89BF-C14C-AAC7-8D21CCF3A7EA}" type="presParOf" srcId="{2B7FE016-AFEC-D84F-ACF3-EC48B2FDA3FE}" destId="{3D180BED-ECD8-4A4E-9E91-8548ACE0976D}" srcOrd="1" destOrd="0" presId="urn:microsoft.com/office/officeart/2005/8/layout/lProcess3"/>
    <dgm:cxn modelId="{7CE4D586-5E16-9445-83B6-286EB8D3C1F1}" type="presParOf" srcId="{2B7FE016-AFEC-D84F-ACF3-EC48B2FDA3FE}" destId="{5105E3D5-CDDE-9144-B34C-37C3807AFF5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7EDCDC-FA92-B648-BFFE-97C7E9CB8FD2}" type="doc">
      <dgm:prSet loTypeId="urn:microsoft.com/office/officeart/2005/8/layout/default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AB3FB6-BA44-864B-988F-082719FBA7F6}">
      <dgm:prSet/>
      <dgm:spPr/>
      <dgm:t>
        <a:bodyPr/>
        <a:lstStyle/>
        <a:p>
          <a:r>
            <a:rPr lang="en-US" dirty="0"/>
            <a:t>Decision trees</a:t>
          </a:r>
        </a:p>
      </dgm:t>
    </dgm:pt>
    <dgm:pt modelId="{CE965370-7F6B-CA44-97BD-B154B5E9033A}" type="parTrans" cxnId="{C115C8B1-79E6-BF4E-9496-F65542B519EF}">
      <dgm:prSet/>
      <dgm:spPr/>
      <dgm:t>
        <a:bodyPr/>
        <a:lstStyle/>
        <a:p>
          <a:endParaRPr lang="en-US"/>
        </a:p>
      </dgm:t>
    </dgm:pt>
    <dgm:pt modelId="{DE7A7465-35CF-2146-B0E0-FD0A707429F3}" type="sibTrans" cxnId="{C115C8B1-79E6-BF4E-9496-F65542B519EF}">
      <dgm:prSet/>
      <dgm:spPr/>
      <dgm:t>
        <a:bodyPr/>
        <a:lstStyle/>
        <a:p>
          <a:endParaRPr lang="en-US"/>
        </a:p>
      </dgm:t>
    </dgm:pt>
    <dgm:pt modelId="{6FB5765D-01B6-654D-9C6E-E62DA555D18A}">
      <dgm:prSet/>
      <dgm:spPr>
        <a:solidFill>
          <a:srgbClr val="44536A"/>
        </a:solidFill>
      </dgm:spPr>
      <dgm:t>
        <a:bodyPr/>
        <a:lstStyle/>
        <a:p>
          <a:r>
            <a:rPr lang="en-US" dirty="0"/>
            <a:t>Support vector machines</a:t>
          </a:r>
        </a:p>
      </dgm:t>
    </dgm:pt>
    <dgm:pt modelId="{E366C949-89B8-AB4A-B62E-BC7A87B004D0}" type="parTrans" cxnId="{7A64B8B1-1FA1-9145-917B-1214099C926F}">
      <dgm:prSet/>
      <dgm:spPr/>
      <dgm:t>
        <a:bodyPr/>
        <a:lstStyle/>
        <a:p>
          <a:endParaRPr lang="en-US"/>
        </a:p>
      </dgm:t>
    </dgm:pt>
    <dgm:pt modelId="{92D5B94D-B11D-4D4F-ABE5-15F4967698B1}" type="sibTrans" cxnId="{7A64B8B1-1FA1-9145-917B-1214099C926F}">
      <dgm:prSet/>
      <dgm:spPr/>
      <dgm:t>
        <a:bodyPr/>
        <a:lstStyle/>
        <a:p>
          <a:endParaRPr lang="en-US"/>
        </a:p>
      </dgm:t>
    </dgm:pt>
    <dgm:pt modelId="{A43E3E18-5951-E74D-BCF3-F4A1373ABD7B}">
      <dgm:prSet/>
      <dgm:spPr/>
      <dgm:t>
        <a:bodyPr/>
        <a:lstStyle/>
        <a:p>
          <a:r>
            <a:rPr lang="en-US" dirty="0"/>
            <a:t>K-nearest neighbors</a:t>
          </a:r>
        </a:p>
      </dgm:t>
    </dgm:pt>
    <dgm:pt modelId="{C821E36E-D172-1746-9C3F-0222905CAC07}" type="parTrans" cxnId="{CA31980F-38AF-604B-A061-753738B7BD6A}">
      <dgm:prSet/>
      <dgm:spPr/>
      <dgm:t>
        <a:bodyPr/>
        <a:lstStyle/>
        <a:p>
          <a:endParaRPr lang="en-US"/>
        </a:p>
      </dgm:t>
    </dgm:pt>
    <dgm:pt modelId="{0EFE8B3F-D146-3143-ADB2-F8F78EE98563}" type="sibTrans" cxnId="{CA31980F-38AF-604B-A061-753738B7BD6A}">
      <dgm:prSet/>
      <dgm:spPr/>
      <dgm:t>
        <a:bodyPr/>
        <a:lstStyle/>
        <a:p>
          <a:endParaRPr lang="en-US"/>
        </a:p>
      </dgm:t>
    </dgm:pt>
    <dgm:pt modelId="{91268D76-D96C-3D46-99B2-D24484612A30}">
      <dgm:prSet/>
      <dgm:spPr/>
      <dgm:t>
        <a:bodyPr/>
        <a:lstStyle/>
        <a:p>
          <a:r>
            <a:rPr lang="en-US"/>
            <a:t>Naïve Bayes</a:t>
          </a:r>
        </a:p>
      </dgm:t>
    </dgm:pt>
    <dgm:pt modelId="{276C46C0-C601-EE47-9F4B-393FFB9B6386}" type="parTrans" cxnId="{07638224-21E4-6742-8555-49DEE442F138}">
      <dgm:prSet/>
      <dgm:spPr/>
      <dgm:t>
        <a:bodyPr/>
        <a:lstStyle/>
        <a:p>
          <a:endParaRPr lang="en-US"/>
        </a:p>
      </dgm:t>
    </dgm:pt>
    <dgm:pt modelId="{6D17EA10-1EF2-D042-822E-DE2CE613FCB0}" type="sibTrans" cxnId="{07638224-21E4-6742-8555-49DEE442F138}">
      <dgm:prSet/>
      <dgm:spPr/>
      <dgm:t>
        <a:bodyPr/>
        <a:lstStyle/>
        <a:p>
          <a:endParaRPr lang="en-US"/>
        </a:p>
      </dgm:t>
    </dgm:pt>
    <dgm:pt modelId="{C1ED92EC-E5A5-A24E-8F02-3F091B4ACB7A}">
      <dgm:prSet/>
      <dgm:spPr>
        <a:solidFill>
          <a:srgbClr val="44536A"/>
        </a:solidFill>
      </dgm:spPr>
      <dgm:t>
        <a:bodyPr/>
        <a:lstStyle/>
        <a:p>
          <a:r>
            <a:rPr lang="en-US" b="1" i="1" dirty="0"/>
            <a:t>Logistic regression</a:t>
          </a:r>
          <a:endParaRPr lang="en-US" dirty="0"/>
        </a:p>
      </dgm:t>
    </dgm:pt>
    <dgm:pt modelId="{D4549E5A-9E8C-174A-BCFD-3398DCA87408}" type="parTrans" cxnId="{87DF684A-3891-0E44-96B9-181E36B32950}">
      <dgm:prSet/>
      <dgm:spPr/>
      <dgm:t>
        <a:bodyPr/>
        <a:lstStyle/>
        <a:p>
          <a:endParaRPr lang="en-US"/>
        </a:p>
      </dgm:t>
    </dgm:pt>
    <dgm:pt modelId="{0A489D88-E9D3-6444-BB55-C9FF8FD0C888}" type="sibTrans" cxnId="{87DF684A-3891-0E44-96B9-181E36B32950}">
      <dgm:prSet/>
      <dgm:spPr/>
      <dgm:t>
        <a:bodyPr/>
        <a:lstStyle/>
        <a:p>
          <a:endParaRPr lang="en-US"/>
        </a:p>
      </dgm:t>
    </dgm:pt>
    <dgm:pt modelId="{7501ADBF-B486-3044-B2DF-E97C1C61527B}">
      <dgm:prSet/>
      <dgm:spPr>
        <a:solidFill>
          <a:srgbClr val="C00000"/>
        </a:solidFill>
      </dgm:spPr>
      <dgm:t>
        <a:bodyPr/>
        <a:lstStyle/>
        <a:p>
          <a:r>
            <a:rPr lang="en-US" i="1" dirty="0"/>
            <a:t>Neural networks</a:t>
          </a:r>
          <a:endParaRPr lang="en-US" dirty="0"/>
        </a:p>
      </dgm:t>
    </dgm:pt>
    <dgm:pt modelId="{403E9472-2EA3-CC43-B697-8E29A9C56ACF}" type="parTrans" cxnId="{BA692432-F6A4-064D-9598-BD933D79699B}">
      <dgm:prSet/>
      <dgm:spPr/>
      <dgm:t>
        <a:bodyPr/>
        <a:lstStyle/>
        <a:p>
          <a:endParaRPr lang="en-US"/>
        </a:p>
      </dgm:t>
    </dgm:pt>
    <dgm:pt modelId="{CE1603D2-5706-C140-B1E8-4B6D4CFE3745}" type="sibTrans" cxnId="{BA692432-F6A4-064D-9598-BD933D79699B}">
      <dgm:prSet/>
      <dgm:spPr/>
      <dgm:t>
        <a:bodyPr/>
        <a:lstStyle/>
        <a:p>
          <a:endParaRPr lang="en-US"/>
        </a:p>
      </dgm:t>
    </dgm:pt>
    <dgm:pt modelId="{850AD374-78A9-5940-9B01-D560B6FCE379}" type="pres">
      <dgm:prSet presAssocID="{F67EDCDC-FA92-B648-BFFE-97C7E9CB8FD2}" presName="diagram" presStyleCnt="0">
        <dgm:presLayoutVars>
          <dgm:dir/>
          <dgm:resizeHandles val="exact"/>
        </dgm:presLayoutVars>
      </dgm:prSet>
      <dgm:spPr/>
    </dgm:pt>
    <dgm:pt modelId="{C2BC932C-6B1C-7043-A54E-9967EC5DC940}" type="pres">
      <dgm:prSet presAssocID="{46AB3FB6-BA44-864B-988F-082719FBA7F6}" presName="node" presStyleLbl="node1" presStyleIdx="0" presStyleCnt="6">
        <dgm:presLayoutVars>
          <dgm:bulletEnabled val="1"/>
        </dgm:presLayoutVars>
      </dgm:prSet>
      <dgm:spPr/>
    </dgm:pt>
    <dgm:pt modelId="{CC731AA9-1344-6B43-87D7-38921CBC8C44}" type="pres">
      <dgm:prSet presAssocID="{DE7A7465-35CF-2146-B0E0-FD0A707429F3}" presName="sibTrans" presStyleCnt="0"/>
      <dgm:spPr/>
    </dgm:pt>
    <dgm:pt modelId="{60E8E24C-C6C0-304A-8CA2-EAAAC7708079}" type="pres">
      <dgm:prSet presAssocID="{6FB5765D-01B6-654D-9C6E-E62DA555D18A}" presName="node" presStyleLbl="node1" presStyleIdx="1" presStyleCnt="6">
        <dgm:presLayoutVars>
          <dgm:bulletEnabled val="1"/>
        </dgm:presLayoutVars>
      </dgm:prSet>
      <dgm:spPr/>
    </dgm:pt>
    <dgm:pt modelId="{B9545A14-F9AD-C24E-A49C-A515251A9631}" type="pres">
      <dgm:prSet presAssocID="{92D5B94D-B11D-4D4F-ABE5-15F4967698B1}" presName="sibTrans" presStyleCnt="0"/>
      <dgm:spPr/>
    </dgm:pt>
    <dgm:pt modelId="{14844695-D474-7041-97CB-E7E4513716F5}" type="pres">
      <dgm:prSet presAssocID="{A43E3E18-5951-E74D-BCF3-F4A1373ABD7B}" presName="node" presStyleLbl="node1" presStyleIdx="2" presStyleCnt="6">
        <dgm:presLayoutVars>
          <dgm:bulletEnabled val="1"/>
        </dgm:presLayoutVars>
      </dgm:prSet>
      <dgm:spPr/>
    </dgm:pt>
    <dgm:pt modelId="{01DC254D-4ED9-9340-911D-806ACC02DCAD}" type="pres">
      <dgm:prSet presAssocID="{0EFE8B3F-D146-3143-ADB2-F8F78EE98563}" presName="sibTrans" presStyleCnt="0"/>
      <dgm:spPr/>
    </dgm:pt>
    <dgm:pt modelId="{DC9BD46D-5405-4142-800F-8D5F5880C8C3}" type="pres">
      <dgm:prSet presAssocID="{91268D76-D96C-3D46-99B2-D24484612A30}" presName="node" presStyleLbl="node1" presStyleIdx="3" presStyleCnt="6">
        <dgm:presLayoutVars>
          <dgm:bulletEnabled val="1"/>
        </dgm:presLayoutVars>
      </dgm:prSet>
      <dgm:spPr/>
    </dgm:pt>
    <dgm:pt modelId="{18D27A8C-CDFD-CC44-88FC-0FF9D45B03FC}" type="pres">
      <dgm:prSet presAssocID="{6D17EA10-1EF2-D042-822E-DE2CE613FCB0}" presName="sibTrans" presStyleCnt="0"/>
      <dgm:spPr/>
    </dgm:pt>
    <dgm:pt modelId="{DCA2781D-4F7A-D44B-9D06-1A082BB73AA0}" type="pres">
      <dgm:prSet presAssocID="{C1ED92EC-E5A5-A24E-8F02-3F091B4ACB7A}" presName="node" presStyleLbl="node1" presStyleIdx="4" presStyleCnt="6">
        <dgm:presLayoutVars>
          <dgm:bulletEnabled val="1"/>
        </dgm:presLayoutVars>
      </dgm:prSet>
      <dgm:spPr/>
    </dgm:pt>
    <dgm:pt modelId="{026E1A34-EE41-D349-80BE-9B948E3AE354}" type="pres">
      <dgm:prSet presAssocID="{0A489D88-E9D3-6444-BB55-C9FF8FD0C888}" presName="sibTrans" presStyleCnt="0"/>
      <dgm:spPr/>
    </dgm:pt>
    <dgm:pt modelId="{6F97EED4-5B7D-9846-81BE-16B6050D4E9A}" type="pres">
      <dgm:prSet presAssocID="{7501ADBF-B486-3044-B2DF-E97C1C61527B}" presName="node" presStyleLbl="node1" presStyleIdx="5" presStyleCnt="6">
        <dgm:presLayoutVars>
          <dgm:bulletEnabled val="1"/>
        </dgm:presLayoutVars>
      </dgm:prSet>
      <dgm:spPr/>
    </dgm:pt>
  </dgm:ptLst>
  <dgm:cxnLst>
    <dgm:cxn modelId="{CA31980F-38AF-604B-A061-753738B7BD6A}" srcId="{F67EDCDC-FA92-B648-BFFE-97C7E9CB8FD2}" destId="{A43E3E18-5951-E74D-BCF3-F4A1373ABD7B}" srcOrd="2" destOrd="0" parTransId="{C821E36E-D172-1746-9C3F-0222905CAC07}" sibTransId="{0EFE8B3F-D146-3143-ADB2-F8F78EE98563}"/>
    <dgm:cxn modelId="{07638224-21E4-6742-8555-49DEE442F138}" srcId="{F67EDCDC-FA92-B648-BFFE-97C7E9CB8FD2}" destId="{91268D76-D96C-3D46-99B2-D24484612A30}" srcOrd="3" destOrd="0" parTransId="{276C46C0-C601-EE47-9F4B-393FFB9B6386}" sibTransId="{6D17EA10-1EF2-D042-822E-DE2CE613FCB0}"/>
    <dgm:cxn modelId="{BA692432-F6A4-064D-9598-BD933D79699B}" srcId="{F67EDCDC-FA92-B648-BFFE-97C7E9CB8FD2}" destId="{7501ADBF-B486-3044-B2DF-E97C1C61527B}" srcOrd="5" destOrd="0" parTransId="{403E9472-2EA3-CC43-B697-8E29A9C56ACF}" sibTransId="{CE1603D2-5706-C140-B1E8-4B6D4CFE3745}"/>
    <dgm:cxn modelId="{87DF684A-3891-0E44-96B9-181E36B32950}" srcId="{F67EDCDC-FA92-B648-BFFE-97C7E9CB8FD2}" destId="{C1ED92EC-E5A5-A24E-8F02-3F091B4ACB7A}" srcOrd="4" destOrd="0" parTransId="{D4549E5A-9E8C-174A-BCFD-3398DCA87408}" sibTransId="{0A489D88-E9D3-6444-BB55-C9FF8FD0C888}"/>
    <dgm:cxn modelId="{5F01324D-2619-6741-BBE9-9203F6EC586C}" type="presOf" srcId="{F67EDCDC-FA92-B648-BFFE-97C7E9CB8FD2}" destId="{850AD374-78A9-5940-9B01-D560B6FCE379}" srcOrd="0" destOrd="0" presId="urn:microsoft.com/office/officeart/2005/8/layout/default"/>
    <dgm:cxn modelId="{C0A3686F-ADC2-B541-81AF-98FAFF6E9976}" type="presOf" srcId="{A43E3E18-5951-E74D-BCF3-F4A1373ABD7B}" destId="{14844695-D474-7041-97CB-E7E4513716F5}" srcOrd="0" destOrd="0" presId="urn:microsoft.com/office/officeart/2005/8/layout/default"/>
    <dgm:cxn modelId="{7309E77D-FF65-D84C-A46F-579A9B440B7E}" type="presOf" srcId="{7501ADBF-B486-3044-B2DF-E97C1C61527B}" destId="{6F97EED4-5B7D-9846-81BE-16B6050D4E9A}" srcOrd="0" destOrd="0" presId="urn:microsoft.com/office/officeart/2005/8/layout/default"/>
    <dgm:cxn modelId="{3AC35181-7119-F54E-8524-03489DAE9DF1}" type="presOf" srcId="{91268D76-D96C-3D46-99B2-D24484612A30}" destId="{DC9BD46D-5405-4142-800F-8D5F5880C8C3}" srcOrd="0" destOrd="0" presId="urn:microsoft.com/office/officeart/2005/8/layout/default"/>
    <dgm:cxn modelId="{7A64B8B1-1FA1-9145-917B-1214099C926F}" srcId="{F67EDCDC-FA92-B648-BFFE-97C7E9CB8FD2}" destId="{6FB5765D-01B6-654D-9C6E-E62DA555D18A}" srcOrd="1" destOrd="0" parTransId="{E366C949-89B8-AB4A-B62E-BC7A87B004D0}" sibTransId="{92D5B94D-B11D-4D4F-ABE5-15F4967698B1}"/>
    <dgm:cxn modelId="{C115C8B1-79E6-BF4E-9496-F65542B519EF}" srcId="{F67EDCDC-FA92-B648-BFFE-97C7E9CB8FD2}" destId="{46AB3FB6-BA44-864B-988F-082719FBA7F6}" srcOrd="0" destOrd="0" parTransId="{CE965370-7F6B-CA44-97BD-B154B5E9033A}" sibTransId="{DE7A7465-35CF-2146-B0E0-FD0A707429F3}"/>
    <dgm:cxn modelId="{5DE3C9EC-38F5-6D4B-B6EB-FF9A3FCEB820}" type="presOf" srcId="{46AB3FB6-BA44-864B-988F-082719FBA7F6}" destId="{C2BC932C-6B1C-7043-A54E-9967EC5DC940}" srcOrd="0" destOrd="0" presId="urn:microsoft.com/office/officeart/2005/8/layout/default"/>
    <dgm:cxn modelId="{484C8EF1-48D3-4449-9CBD-8047C422204E}" type="presOf" srcId="{6FB5765D-01B6-654D-9C6E-E62DA555D18A}" destId="{60E8E24C-C6C0-304A-8CA2-EAAAC7708079}" srcOrd="0" destOrd="0" presId="urn:microsoft.com/office/officeart/2005/8/layout/default"/>
    <dgm:cxn modelId="{F6549DF8-CFDC-1345-809E-00CC6E14B07A}" type="presOf" srcId="{C1ED92EC-E5A5-A24E-8F02-3F091B4ACB7A}" destId="{DCA2781D-4F7A-D44B-9D06-1A082BB73AA0}" srcOrd="0" destOrd="0" presId="urn:microsoft.com/office/officeart/2005/8/layout/default"/>
    <dgm:cxn modelId="{7F7F6960-DC56-F04E-9188-74EA2EDECBA7}" type="presParOf" srcId="{850AD374-78A9-5940-9B01-D560B6FCE379}" destId="{C2BC932C-6B1C-7043-A54E-9967EC5DC940}" srcOrd="0" destOrd="0" presId="urn:microsoft.com/office/officeart/2005/8/layout/default"/>
    <dgm:cxn modelId="{3E43D70B-802C-0146-9F22-64DA53CB2CA8}" type="presParOf" srcId="{850AD374-78A9-5940-9B01-D560B6FCE379}" destId="{CC731AA9-1344-6B43-87D7-38921CBC8C44}" srcOrd="1" destOrd="0" presId="urn:microsoft.com/office/officeart/2005/8/layout/default"/>
    <dgm:cxn modelId="{7F33847B-14CC-D14B-847C-5067EC6C5566}" type="presParOf" srcId="{850AD374-78A9-5940-9B01-D560B6FCE379}" destId="{60E8E24C-C6C0-304A-8CA2-EAAAC7708079}" srcOrd="2" destOrd="0" presId="urn:microsoft.com/office/officeart/2005/8/layout/default"/>
    <dgm:cxn modelId="{F59B063A-43FE-D54C-94E9-99D3FE0AD6F9}" type="presParOf" srcId="{850AD374-78A9-5940-9B01-D560B6FCE379}" destId="{B9545A14-F9AD-C24E-A49C-A515251A9631}" srcOrd="3" destOrd="0" presId="urn:microsoft.com/office/officeart/2005/8/layout/default"/>
    <dgm:cxn modelId="{211D6D40-DA4B-7640-A5DD-31332E562A21}" type="presParOf" srcId="{850AD374-78A9-5940-9B01-D560B6FCE379}" destId="{14844695-D474-7041-97CB-E7E4513716F5}" srcOrd="4" destOrd="0" presId="urn:microsoft.com/office/officeart/2005/8/layout/default"/>
    <dgm:cxn modelId="{F9F6F310-F69C-9C4B-919A-B99FC98386E1}" type="presParOf" srcId="{850AD374-78A9-5940-9B01-D560B6FCE379}" destId="{01DC254D-4ED9-9340-911D-806ACC02DCAD}" srcOrd="5" destOrd="0" presId="urn:microsoft.com/office/officeart/2005/8/layout/default"/>
    <dgm:cxn modelId="{30071B57-E361-314A-8B6A-5492FA9AA074}" type="presParOf" srcId="{850AD374-78A9-5940-9B01-D560B6FCE379}" destId="{DC9BD46D-5405-4142-800F-8D5F5880C8C3}" srcOrd="6" destOrd="0" presId="urn:microsoft.com/office/officeart/2005/8/layout/default"/>
    <dgm:cxn modelId="{D126EBD2-81D9-A94A-B59A-1A1CEC0BAD86}" type="presParOf" srcId="{850AD374-78A9-5940-9B01-D560B6FCE379}" destId="{18D27A8C-CDFD-CC44-88FC-0FF9D45B03FC}" srcOrd="7" destOrd="0" presId="urn:microsoft.com/office/officeart/2005/8/layout/default"/>
    <dgm:cxn modelId="{94529FA2-9F31-934A-B2C7-7856D5B3444B}" type="presParOf" srcId="{850AD374-78A9-5940-9B01-D560B6FCE379}" destId="{DCA2781D-4F7A-D44B-9D06-1A082BB73AA0}" srcOrd="8" destOrd="0" presId="urn:microsoft.com/office/officeart/2005/8/layout/default"/>
    <dgm:cxn modelId="{7A043316-D21B-904F-BC2A-2C4077CE34C0}" type="presParOf" srcId="{850AD374-78A9-5940-9B01-D560B6FCE379}" destId="{026E1A34-EE41-D349-80BE-9B948E3AE354}" srcOrd="9" destOrd="0" presId="urn:microsoft.com/office/officeart/2005/8/layout/default"/>
    <dgm:cxn modelId="{D60C0E5F-ADD6-D340-9114-1D55B657A559}" type="presParOf" srcId="{850AD374-78A9-5940-9B01-D560B6FCE379}" destId="{6F97EED4-5B7D-9846-81BE-16B6050D4E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A7223B-C42C-B745-AEC6-AB9A83C7C57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10DAFC3-02AE-6947-840D-664C17F384F0}">
      <dgm:prSet/>
      <dgm:spPr/>
      <dgm:t>
        <a:bodyPr/>
        <a:lstStyle/>
        <a:p>
          <a:r>
            <a:rPr lang="en-US" dirty="0"/>
            <a:t>We will explore using </a:t>
          </a:r>
          <a:r>
            <a:rPr lang="en-US" b="1" dirty="0"/>
            <a:t>Scikit-Learn</a:t>
          </a:r>
          <a:r>
            <a:rPr lang="en-US" dirty="0"/>
            <a:t> to solve a classification problem with logistic regression.</a:t>
          </a:r>
        </a:p>
      </dgm:t>
    </dgm:pt>
    <dgm:pt modelId="{BE15992F-F0F2-0D49-82EB-E60FE623649D}" type="parTrans" cxnId="{65579E44-C27B-3648-B3BB-0B1B25DF5572}">
      <dgm:prSet/>
      <dgm:spPr/>
      <dgm:t>
        <a:bodyPr/>
        <a:lstStyle/>
        <a:p>
          <a:endParaRPr lang="en-US"/>
        </a:p>
      </dgm:t>
    </dgm:pt>
    <dgm:pt modelId="{FC4C6666-3507-B54C-806B-CE4912A1BB0A}" type="sibTrans" cxnId="{65579E44-C27B-3648-B3BB-0B1B25DF5572}">
      <dgm:prSet/>
      <dgm:spPr/>
      <dgm:t>
        <a:bodyPr/>
        <a:lstStyle/>
        <a:p>
          <a:endParaRPr lang="en-US"/>
        </a:p>
      </dgm:t>
    </dgm:pt>
    <dgm:pt modelId="{FD929609-62A8-8042-AC0D-1BA7EFB296C6}">
      <dgm:prSet/>
      <dgm:spPr/>
      <dgm:t>
        <a:bodyPr/>
        <a:lstStyle/>
        <a:p>
          <a:r>
            <a:rPr lang="en-US" b="1" dirty="0"/>
            <a:t>Scikit-Learn</a:t>
          </a:r>
          <a:r>
            <a:rPr lang="en-US" dirty="0"/>
            <a:t> is one of the most popular and easy to use a machine learning libraries in python.</a:t>
          </a:r>
        </a:p>
      </dgm:t>
    </dgm:pt>
    <dgm:pt modelId="{33FBAEBD-56D3-F848-BBA4-739F01EEAC7E}" type="parTrans" cxnId="{7CC77031-4E83-F14E-A2B6-F3DE0EF9BEC7}">
      <dgm:prSet/>
      <dgm:spPr/>
      <dgm:t>
        <a:bodyPr/>
        <a:lstStyle/>
        <a:p>
          <a:endParaRPr lang="en-US"/>
        </a:p>
      </dgm:t>
    </dgm:pt>
    <dgm:pt modelId="{5451ADBC-FED5-E345-85E0-5CD5DD35E715}" type="sibTrans" cxnId="{7CC77031-4E83-F14E-A2B6-F3DE0EF9BEC7}">
      <dgm:prSet/>
      <dgm:spPr/>
      <dgm:t>
        <a:bodyPr/>
        <a:lstStyle/>
        <a:p>
          <a:endParaRPr lang="en-US"/>
        </a:p>
      </dgm:t>
    </dgm:pt>
    <dgm:pt modelId="{C462E3A5-A064-5F4F-915E-4292764461DC}">
      <dgm:prSet/>
      <dgm:spPr/>
      <dgm:t>
        <a:bodyPr/>
        <a:lstStyle/>
        <a:p>
          <a:r>
            <a:rPr lang="en-US"/>
            <a:t>It supports both supervised and unsupervised learning algorithms. </a:t>
          </a:r>
        </a:p>
      </dgm:t>
    </dgm:pt>
    <dgm:pt modelId="{94056F39-FF55-AF41-8C2A-AFE317350002}" type="parTrans" cxnId="{3AF2CE31-431D-A647-86C3-94619E4315DC}">
      <dgm:prSet/>
      <dgm:spPr/>
      <dgm:t>
        <a:bodyPr/>
        <a:lstStyle/>
        <a:p>
          <a:endParaRPr lang="en-US"/>
        </a:p>
      </dgm:t>
    </dgm:pt>
    <dgm:pt modelId="{915C85CE-D9ED-F741-BCC1-9FE3FE6B829F}" type="sibTrans" cxnId="{3AF2CE31-431D-A647-86C3-94619E4315DC}">
      <dgm:prSet/>
      <dgm:spPr/>
      <dgm:t>
        <a:bodyPr/>
        <a:lstStyle/>
        <a:p>
          <a:endParaRPr lang="en-US"/>
        </a:p>
      </dgm:t>
    </dgm:pt>
    <dgm:pt modelId="{E301849F-0746-CA47-8962-791E24E9F782}">
      <dgm:prSet/>
      <dgm:spPr/>
      <dgm:t>
        <a:bodyPr/>
        <a:lstStyle/>
        <a:p>
          <a:r>
            <a:rPr lang="en-US"/>
            <a:t>It is built on Numpy, SciPy, and matplotlib.</a:t>
          </a:r>
        </a:p>
      </dgm:t>
    </dgm:pt>
    <dgm:pt modelId="{19FEF879-E6AC-DA46-821C-4AC4ED7AAD5F}" type="parTrans" cxnId="{59D5C444-1096-6F45-9228-C99C9355381E}">
      <dgm:prSet/>
      <dgm:spPr/>
      <dgm:t>
        <a:bodyPr/>
        <a:lstStyle/>
        <a:p>
          <a:endParaRPr lang="en-US"/>
        </a:p>
      </dgm:t>
    </dgm:pt>
    <dgm:pt modelId="{A3D59DA5-F892-CC4B-9F52-7B58603B2BB7}" type="sibTrans" cxnId="{59D5C444-1096-6F45-9228-C99C9355381E}">
      <dgm:prSet/>
      <dgm:spPr/>
      <dgm:t>
        <a:bodyPr/>
        <a:lstStyle/>
        <a:p>
          <a:endParaRPr lang="en-US"/>
        </a:p>
      </dgm:t>
    </dgm:pt>
    <dgm:pt modelId="{06AB9D6C-8347-2747-9E55-9E377778C470}">
      <dgm:prSet/>
      <dgm:spPr/>
      <dgm:t>
        <a:bodyPr/>
        <a:lstStyle/>
        <a:p>
          <a:r>
            <a:rPr lang="en-US"/>
            <a:t>It is very easy to build and test many different kinds of models, for example, RandomForestClassifier, Logistic Regression, Linear regression, Support Vector Machines (SVM) and many more!</a:t>
          </a:r>
        </a:p>
      </dgm:t>
    </dgm:pt>
    <dgm:pt modelId="{AC788411-D2A9-0644-A07F-E66ED4D3C561}" type="parTrans" cxnId="{49C9A269-BCF8-5F41-8E4A-F97DC209B5F0}">
      <dgm:prSet/>
      <dgm:spPr/>
      <dgm:t>
        <a:bodyPr/>
        <a:lstStyle/>
        <a:p>
          <a:endParaRPr lang="en-US"/>
        </a:p>
      </dgm:t>
    </dgm:pt>
    <dgm:pt modelId="{490B7667-0ACE-FA45-B152-A6514E8250C0}" type="sibTrans" cxnId="{49C9A269-BCF8-5F41-8E4A-F97DC209B5F0}">
      <dgm:prSet/>
      <dgm:spPr/>
      <dgm:t>
        <a:bodyPr/>
        <a:lstStyle/>
        <a:p>
          <a:endParaRPr lang="en-US"/>
        </a:p>
      </dgm:t>
    </dgm:pt>
    <dgm:pt modelId="{DD9F907B-4D19-694F-9D36-6336476F6261}" type="pres">
      <dgm:prSet presAssocID="{F1A7223B-C42C-B745-AEC6-AB9A83C7C57E}" presName="linear" presStyleCnt="0">
        <dgm:presLayoutVars>
          <dgm:animLvl val="lvl"/>
          <dgm:resizeHandles val="exact"/>
        </dgm:presLayoutVars>
      </dgm:prSet>
      <dgm:spPr/>
    </dgm:pt>
    <dgm:pt modelId="{2C70DB1C-C3D0-994C-85A1-ABBE6211CB5B}" type="pres">
      <dgm:prSet presAssocID="{A10DAFC3-02AE-6947-840D-664C17F384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583E2D-2D2F-694C-9BCA-C772FFF8292A}" type="pres">
      <dgm:prSet presAssocID="{FC4C6666-3507-B54C-806B-CE4912A1BB0A}" presName="spacer" presStyleCnt="0"/>
      <dgm:spPr/>
    </dgm:pt>
    <dgm:pt modelId="{EE83FF1A-381B-D945-9768-1A5191B72697}" type="pres">
      <dgm:prSet presAssocID="{FD929609-62A8-8042-AC0D-1BA7EFB296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8A8D79-40CB-5244-8532-AF1D9D4E57AB}" type="pres">
      <dgm:prSet presAssocID="{5451ADBC-FED5-E345-85E0-5CD5DD35E715}" presName="spacer" presStyleCnt="0"/>
      <dgm:spPr/>
    </dgm:pt>
    <dgm:pt modelId="{C50A04DB-00ED-F442-9D13-900CB8E849C4}" type="pres">
      <dgm:prSet presAssocID="{C462E3A5-A064-5F4F-915E-4292764461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71138D-FDC9-394B-8424-BFF406014EA1}" type="pres">
      <dgm:prSet presAssocID="{915C85CE-D9ED-F741-BCC1-9FE3FE6B829F}" presName="spacer" presStyleCnt="0"/>
      <dgm:spPr/>
    </dgm:pt>
    <dgm:pt modelId="{91091208-BA35-754B-B160-3F85F907D2FE}" type="pres">
      <dgm:prSet presAssocID="{E301849F-0746-CA47-8962-791E24E9F78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C11DF5-DD3E-D44C-A2B3-4ECB8CE164E4}" type="pres">
      <dgm:prSet presAssocID="{A3D59DA5-F892-CC4B-9F52-7B58603B2BB7}" presName="spacer" presStyleCnt="0"/>
      <dgm:spPr/>
    </dgm:pt>
    <dgm:pt modelId="{790F5454-51FC-4F4F-A299-8906A9CCBCD6}" type="pres">
      <dgm:prSet presAssocID="{06AB9D6C-8347-2747-9E55-9E377778C4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260A0B-8A21-B54F-ADC1-1D1A888B8615}" type="presOf" srcId="{06AB9D6C-8347-2747-9E55-9E377778C470}" destId="{790F5454-51FC-4F4F-A299-8906A9CCBCD6}" srcOrd="0" destOrd="0" presId="urn:microsoft.com/office/officeart/2005/8/layout/vList2"/>
    <dgm:cxn modelId="{7CC77031-4E83-F14E-A2B6-F3DE0EF9BEC7}" srcId="{F1A7223B-C42C-B745-AEC6-AB9A83C7C57E}" destId="{FD929609-62A8-8042-AC0D-1BA7EFB296C6}" srcOrd="1" destOrd="0" parTransId="{33FBAEBD-56D3-F848-BBA4-739F01EEAC7E}" sibTransId="{5451ADBC-FED5-E345-85E0-5CD5DD35E715}"/>
    <dgm:cxn modelId="{3AF2CE31-431D-A647-86C3-94619E4315DC}" srcId="{F1A7223B-C42C-B745-AEC6-AB9A83C7C57E}" destId="{C462E3A5-A064-5F4F-915E-4292764461DC}" srcOrd="2" destOrd="0" parTransId="{94056F39-FF55-AF41-8C2A-AFE317350002}" sibTransId="{915C85CE-D9ED-F741-BCC1-9FE3FE6B829F}"/>
    <dgm:cxn modelId="{F5117140-86D0-5E49-B73F-E5E9E49045BE}" type="presOf" srcId="{A10DAFC3-02AE-6947-840D-664C17F384F0}" destId="{2C70DB1C-C3D0-994C-85A1-ABBE6211CB5B}" srcOrd="0" destOrd="0" presId="urn:microsoft.com/office/officeart/2005/8/layout/vList2"/>
    <dgm:cxn modelId="{65579E44-C27B-3648-B3BB-0B1B25DF5572}" srcId="{F1A7223B-C42C-B745-AEC6-AB9A83C7C57E}" destId="{A10DAFC3-02AE-6947-840D-664C17F384F0}" srcOrd="0" destOrd="0" parTransId="{BE15992F-F0F2-0D49-82EB-E60FE623649D}" sibTransId="{FC4C6666-3507-B54C-806B-CE4912A1BB0A}"/>
    <dgm:cxn modelId="{59D5C444-1096-6F45-9228-C99C9355381E}" srcId="{F1A7223B-C42C-B745-AEC6-AB9A83C7C57E}" destId="{E301849F-0746-CA47-8962-791E24E9F782}" srcOrd="3" destOrd="0" parTransId="{19FEF879-E6AC-DA46-821C-4AC4ED7AAD5F}" sibTransId="{A3D59DA5-F892-CC4B-9F52-7B58603B2BB7}"/>
    <dgm:cxn modelId="{49C9A269-BCF8-5F41-8E4A-F97DC209B5F0}" srcId="{F1A7223B-C42C-B745-AEC6-AB9A83C7C57E}" destId="{06AB9D6C-8347-2747-9E55-9E377778C470}" srcOrd="4" destOrd="0" parTransId="{AC788411-D2A9-0644-A07F-E66ED4D3C561}" sibTransId="{490B7667-0ACE-FA45-B152-A6514E8250C0}"/>
    <dgm:cxn modelId="{22358883-A4ED-D143-8D1E-473B2475D047}" type="presOf" srcId="{FD929609-62A8-8042-AC0D-1BA7EFB296C6}" destId="{EE83FF1A-381B-D945-9768-1A5191B72697}" srcOrd="0" destOrd="0" presId="urn:microsoft.com/office/officeart/2005/8/layout/vList2"/>
    <dgm:cxn modelId="{FC010D93-BA26-A94D-B659-BC03B9A695F5}" type="presOf" srcId="{F1A7223B-C42C-B745-AEC6-AB9A83C7C57E}" destId="{DD9F907B-4D19-694F-9D36-6336476F6261}" srcOrd="0" destOrd="0" presId="urn:microsoft.com/office/officeart/2005/8/layout/vList2"/>
    <dgm:cxn modelId="{E646979D-64E0-004A-B291-3F5F9E797B77}" type="presOf" srcId="{C462E3A5-A064-5F4F-915E-4292764461DC}" destId="{C50A04DB-00ED-F442-9D13-900CB8E849C4}" srcOrd="0" destOrd="0" presId="urn:microsoft.com/office/officeart/2005/8/layout/vList2"/>
    <dgm:cxn modelId="{EA3AF3E0-EDA4-884D-AA38-FF7A4831A42E}" type="presOf" srcId="{E301849F-0746-CA47-8962-791E24E9F782}" destId="{91091208-BA35-754B-B160-3F85F907D2FE}" srcOrd="0" destOrd="0" presId="urn:microsoft.com/office/officeart/2005/8/layout/vList2"/>
    <dgm:cxn modelId="{6A821B93-8769-6E46-BB9A-C61D901EBB93}" type="presParOf" srcId="{DD9F907B-4D19-694F-9D36-6336476F6261}" destId="{2C70DB1C-C3D0-994C-85A1-ABBE6211CB5B}" srcOrd="0" destOrd="0" presId="urn:microsoft.com/office/officeart/2005/8/layout/vList2"/>
    <dgm:cxn modelId="{2C53C1FD-BE8E-3348-9609-2E7F32BBE25F}" type="presParOf" srcId="{DD9F907B-4D19-694F-9D36-6336476F6261}" destId="{F2583E2D-2D2F-694C-9BCA-C772FFF8292A}" srcOrd="1" destOrd="0" presId="urn:microsoft.com/office/officeart/2005/8/layout/vList2"/>
    <dgm:cxn modelId="{FABC747E-169A-034B-8BC9-C8BA89946AD6}" type="presParOf" srcId="{DD9F907B-4D19-694F-9D36-6336476F6261}" destId="{EE83FF1A-381B-D945-9768-1A5191B72697}" srcOrd="2" destOrd="0" presId="urn:microsoft.com/office/officeart/2005/8/layout/vList2"/>
    <dgm:cxn modelId="{1E968BBA-8D34-0147-BC6F-CB095CEED770}" type="presParOf" srcId="{DD9F907B-4D19-694F-9D36-6336476F6261}" destId="{B08A8D79-40CB-5244-8532-AF1D9D4E57AB}" srcOrd="3" destOrd="0" presId="urn:microsoft.com/office/officeart/2005/8/layout/vList2"/>
    <dgm:cxn modelId="{AA56916B-96B0-6E4C-A46C-9749F8178604}" type="presParOf" srcId="{DD9F907B-4D19-694F-9D36-6336476F6261}" destId="{C50A04DB-00ED-F442-9D13-900CB8E849C4}" srcOrd="4" destOrd="0" presId="urn:microsoft.com/office/officeart/2005/8/layout/vList2"/>
    <dgm:cxn modelId="{71DC9D13-454C-AF40-B756-E3FF3F0331F0}" type="presParOf" srcId="{DD9F907B-4D19-694F-9D36-6336476F6261}" destId="{6871138D-FDC9-394B-8424-BFF406014EA1}" srcOrd="5" destOrd="0" presId="urn:microsoft.com/office/officeart/2005/8/layout/vList2"/>
    <dgm:cxn modelId="{BB6B40B0-0B23-2C4C-9D0A-407B2EAA3A74}" type="presParOf" srcId="{DD9F907B-4D19-694F-9D36-6336476F6261}" destId="{91091208-BA35-754B-B160-3F85F907D2FE}" srcOrd="6" destOrd="0" presId="urn:microsoft.com/office/officeart/2005/8/layout/vList2"/>
    <dgm:cxn modelId="{DD4079BF-89BA-8848-830A-6CDADC80EB00}" type="presParOf" srcId="{DD9F907B-4D19-694F-9D36-6336476F6261}" destId="{F7C11DF5-DD3E-D44C-A2B3-4ECB8CE164E4}" srcOrd="7" destOrd="0" presId="urn:microsoft.com/office/officeart/2005/8/layout/vList2"/>
    <dgm:cxn modelId="{95EAA0AE-7586-6249-B210-FB8801CBAF40}" type="presParOf" srcId="{DD9F907B-4D19-694F-9D36-6336476F6261}" destId="{790F5454-51FC-4F4F-A299-8906A9CCBCD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FF80E7-6D4C-C34B-950D-DF54BE22D90F}" type="doc">
      <dgm:prSet loTypeId="urn:microsoft.com/office/officeart/2005/8/layout/vProcess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58B233D-4BDE-DA4B-AE94-8B52133C6F9E}">
          <dgm:prSet custT="1"/>
          <dgm:spPr/>
          <dgm:t>
            <a:bodyPr/>
            <a:lstStyle/>
            <a:p>
              <a:r>
                <a:rPr lang="en-US" sz="2000" dirty="0"/>
                <a:t>Split dataset into training </a:t>
              </a:r>
              <a14:m>
                <m:oMath xmlns:m="http://schemas.openxmlformats.org/officeDocument/2006/math">
                  <m:r>
                    <a:rPr lang="en-US" sz="2000" b="0" i="1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𝑡𝑟𝑎𝑖𝑛</m:t>
                      </m:r>
                    </m:sub>
                  </m:sSub>
                  <m:r>
                    <a:rPr lang="en-US" sz="2000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𝑡𝑟𝑎𝑖𝑛</m:t>
                      </m:r>
                    </m:sub>
                  </m:sSub>
                  <m:r>
                    <a:rPr lang="en-US" sz="2000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sz="2000" dirty="0"/>
                <a:t> and test sets </a:t>
              </a:r>
              <a14:m>
                <m:oMath xmlns:m="http://schemas.openxmlformats.org/officeDocument/2006/math">
                  <m:r>
                    <a:rPr lang="en-US" sz="2000" b="0" i="1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𝑡𝑒𝑠𝑡</m:t>
                      </m:r>
                    </m:sub>
                  </m:sSub>
                  <m:r>
                    <a:rPr lang="en-US" sz="2000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𝑡𝑒𝑠𝑡</m:t>
                      </m:r>
                    </m:sub>
                  </m:sSub>
                  <m:r>
                    <a:rPr lang="en-US" sz="2000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sz="2000" dirty="0"/>
            </a:p>
          </dgm:t>
        </dgm:pt>
      </mc:Choice>
      <mc:Fallback xmlns="">
        <dgm:pt modelId="{858B233D-4BDE-DA4B-AE94-8B52133C6F9E}">
          <dgm:prSet custT="1"/>
          <dgm:spPr/>
          <dgm:t>
            <a:bodyPr/>
            <a:lstStyle/>
            <a:p>
              <a:r>
                <a:rPr lang="en-US" sz="2000" dirty="0"/>
                <a:t>Split dataset into training </a:t>
              </a:r>
              <a:r>
                <a:rPr lang="en-US" sz="2000" b="0" i="0">
                  <a:latin typeface="Cambria Math" panose="02040503050406030204" pitchFamily="18" charset="0"/>
                </a:rPr>
                <a:t>(𝑋_𝑡𝑟𝑎𝑖𝑛, 𝑦_𝑡𝑟𝑎𝑖𝑛)</a:t>
              </a:r>
              <a:r>
                <a:rPr lang="en-US" sz="2000" dirty="0"/>
                <a:t> and test sets </a:t>
              </a:r>
              <a:r>
                <a:rPr lang="en-US" sz="2000" b="0" i="0">
                  <a:latin typeface="Cambria Math" panose="02040503050406030204" pitchFamily="18" charset="0"/>
                </a:rPr>
                <a:t>(𝑋_𝑡𝑒𝑠𝑡, 𝑦_𝑡𝑒𝑠𝑡)</a:t>
              </a:r>
              <a:endParaRPr lang="en-US" sz="2000" dirty="0"/>
            </a:p>
          </dgm:t>
        </dgm:pt>
      </mc:Fallback>
    </mc:AlternateContent>
    <dgm:pt modelId="{02B0B1BF-9D38-794F-A329-D5002E459B21}" type="parTrans" cxnId="{C459042E-BB51-854B-85A0-8752F0FF143C}">
      <dgm:prSet/>
      <dgm:spPr/>
      <dgm:t>
        <a:bodyPr/>
        <a:lstStyle/>
        <a:p>
          <a:endParaRPr lang="en-US"/>
        </a:p>
      </dgm:t>
    </dgm:pt>
    <dgm:pt modelId="{81055060-3DAD-C149-8C8B-02D3A6BF5E5D}" type="sibTrans" cxnId="{C459042E-BB51-854B-85A0-8752F0FF143C}">
      <dgm:prSet/>
      <dgm:spPr/>
      <dgm:t>
        <a:bodyPr/>
        <a:lstStyle/>
        <a:p>
          <a:endParaRPr lang="en-US"/>
        </a:p>
      </dgm:t>
    </dgm:pt>
    <dgm:pt modelId="{14E134E5-3975-5E4E-8BC0-C457759C3DAA}">
      <dgm:prSet custT="1"/>
      <dgm:spPr/>
      <dgm:t>
        <a:bodyPr/>
        <a:lstStyle/>
        <a:p>
          <a:r>
            <a:rPr lang="en-US" sz="2000" dirty="0"/>
            <a:t>Create your classifier object: </a:t>
          </a:r>
          <a:r>
            <a:rPr lang="en-US" sz="2000" dirty="0" err="1"/>
            <a:t>clf</a:t>
          </a:r>
          <a:r>
            <a:rPr lang="en-US" sz="2000" dirty="0"/>
            <a:t> = </a:t>
          </a:r>
          <a:r>
            <a:rPr lang="en-US" sz="2000" dirty="0" err="1"/>
            <a:t>LogisticRegression</a:t>
          </a:r>
          <a:r>
            <a:rPr lang="en-US" sz="2000" dirty="0"/>
            <a:t>()</a:t>
          </a:r>
        </a:p>
      </dgm:t>
    </dgm:pt>
    <dgm:pt modelId="{02536EEA-391E-534D-9DF1-878E797A5EF1}" type="parTrans" cxnId="{9465A158-E563-1D49-AACD-7F5AC77823BB}">
      <dgm:prSet/>
      <dgm:spPr/>
      <dgm:t>
        <a:bodyPr/>
        <a:lstStyle/>
        <a:p>
          <a:endParaRPr lang="en-US"/>
        </a:p>
      </dgm:t>
    </dgm:pt>
    <dgm:pt modelId="{A00EB084-12B4-504D-A180-C836961EE185}" type="sibTrans" cxnId="{9465A158-E563-1D49-AACD-7F5AC77823B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07B4C74-AC8D-0349-858C-B3EEE14067BE}">
          <dgm:prSet custT="1"/>
          <dgm:spPr/>
          <dgm:t>
            <a:bodyPr/>
            <a:lstStyle/>
            <a:p>
              <a:r>
                <a:rPr lang="en-US" sz="2000" dirty="0"/>
                <a:t>Fit the data: </a:t>
              </a:r>
              <a:r>
                <a:rPr lang="en-US" sz="2000" dirty="0" err="1"/>
                <a:t>clf.fit</a:t>
              </a:r>
              <a:r>
                <a:rPr lang="en-US" sz="2000" dirty="0"/>
                <a:t>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𝑡𝑟𝑎𝑖𝑛</m:t>
                      </m:r>
                    </m:sub>
                  </m:sSub>
                </m:oMath>
              </a14:m>
              <a:r>
                <a:rPr lang="en-US" sz="2000" dirty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𝑡𝑟𝑎𝑖𝑛</m:t>
                      </m:r>
                    </m:sub>
                  </m:sSub>
                </m:oMath>
              </a14:m>
              <a:r>
                <a:rPr lang="en-US" sz="2000" dirty="0"/>
                <a:t>)</a:t>
              </a:r>
            </a:p>
          </dgm:t>
        </dgm:pt>
      </mc:Choice>
      <mc:Fallback xmlns="">
        <dgm:pt modelId="{507B4C74-AC8D-0349-858C-B3EEE14067BE}">
          <dgm:prSet custT="1"/>
          <dgm:spPr/>
          <dgm:t>
            <a:bodyPr/>
            <a:lstStyle/>
            <a:p>
              <a:r>
                <a:rPr lang="en-US" sz="2000" dirty="0"/>
                <a:t>Fit the data: </a:t>
              </a:r>
              <a:r>
                <a:rPr lang="en-US" sz="2000" dirty="0" err="1"/>
                <a:t>clf.fit</a:t>
              </a:r>
              <a:r>
                <a:rPr lang="en-US" sz="2000" dirty="0"/>
                <a:t>(</a:t>
              </a:r>
              <a:r>
                <a:rPr lang="en-US" sz="2000" b="0" i="0">
                  <a:latin typeface="Cambria Math" panose="02040503050406030204" pitchFamily="18" charset="0"/>
                </a:rPr>
                <a:t>𝑋_𝑡𝑟𝑎𝑖𝑛</a:t>
              </a:r>
              <a:r>
                <a:rPr lang="en-US" sz="2000" dirty="0"/>
                <a:t>, </a:t>
              </a:r>
              <a:r>
                <a:rPr lang="en-US" sz="2000" b="0" i="0">
                  <a:latin typeface="Cambria Math" panose="02040503050406030204" pitchFamily="18" charset="0"/>
                </a:rPr>
                <a:t>𝑦_𝑡𝑟𝑎𝑖𝑛</a:t>
              </a:r>
              <a:r>
                <a:rPr lang="en-US" sz="2000" dirty="0"/>
                <a:t>)</a:t>
              </a:r>
            </a:p>
          </dgm:t>
        </dgm:pt>
      </mc:Fallback>
    </mc:AlternateContent>
    <dgm:pt modelId="{CB98FFB3-FF5E-4643-A1E3-79149F8DC5E6}" type="parTrans" cxnId="{9609E97D-8C39-FD40-8FAB-A07E4FDC57BF}">
      <dgm:prSet/>
      <dgm:spPr/>
      <dgm:t>
        <a:bodyPr/>
        <a:lstStyle/>
        <a:p>
          <a:endParaRPr lang="en-US"/>
        </a:p>
      </dgm:t>
    </dgm:pt>
    <dgm:pt modelId="{CBC8E643-96F5-DF4F-BCDE-2FFC12419FD0}" type="sibTrans" cxnId="{9609E97D-8C39-FD40-8FAB-A07E4FDC57B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54CB253-E84B-1A49-9F4E-6B7823CF7D98}">
          <dgm:prSet custT="1"/>
          <dgm:spPr/>
          <dgm:t>
            <a:bodyPr/>
            <a:lstStyle/>
            <a:p>
              <a:r>
                <a:rPr lang="en-US" sz="2000" dirty="0"/>
                <a:t>Predict: </a:t>
              </a:r>
              <a:r>
                <a:rPr lang="en-US" sz="2000" dirty="0" err="1"/>
                <a:t>clf.predict</a:t>
              </a:r>
              <a:r>
                <a:rPr lang="en-US" sz="2000" dirty="0"/>
                <a:t>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𝑡𝑒𝑠𝑡</m:t>
                      </m:r>
                    </m:sub>
                  </m:sSub>
                </m:oMath>
              </a14:m>
              <a:r>
                <a:rPr lang="en-US" sz="2000" dirty="0"/>
                <a:t>)</a:t>
              </a:r>
            </a:p>
          </dgm:t>
        </dgm:pt>
      </mc:Choice>
      <mc:Fallback xmlns="">
        <dgm:pt modelId="{D54CB253-E84B-1A49-9F4E-6B7823CF7D98}">
          <dgm:prSet custT="1"/>
          <dgm:spPr/>
          <dgm:t>
            <a:bodyPr/>
            <a:lstStyle/>
            <a:p>
              <a:r>
                <a:rPr lang="en-US" sz="2000" dirty="0"/>
                <a:t>Predict: </a:t>
              </a:r>
              <a:r>
                <a:rPr lang="en-US" sz="2000" dirty="0" err="1"/>
                <a:t>clf.predict</a:t>
              </a:r>
              <a:r>
                <a:rPr lang="en-US" sz="2000" dirty="0"/>
                <a:t>(</a:t>
              </a:r>
              <a:r>
                <a:rPr lang="en-US" sz="2000" b="0" i="0"/>
                <a:t>𝑋_</a:t>
              </a:r>
              <a:r>
                <a:rPr lang="en-US" sz="2000" b="0" i="0">
                  <a:latin typeface="Cambria Math" panose="02040503050406030204" pitchFamily="18" charset="0"/>
                </a:rPr>
                <a:t>𝑡𝑒𝑠𝑡</a:t>
              </a:r>
              <a:r>
                <a:rPr lang="en-US" sz="2000" dirty="0"/>
                <a:t>)</a:t>
              </a:r>
            </a:p>
          </dgm:t>
        </dgm:pt>
      </mc:Fallback>
    </mc:AlternateContent>
    <dgm:pt modelId="{C37169C5-626B-A348-A37B-0DC338201CF2}" type="parTrans" cxnId="{5E4829FB-E75D-4B48-A504-A8F816577C52}">
      <dgm:prSet/>
      <dgm:spPr/>
      <dgm:t>
        <a:bodyPr/>
        <a:lstStyle/>
        <a:p>
          <a:endParaRPr lang="en-US"/>
        </a:p>
      </dgm:t>
    </dgm:pt>
    <dgm:pt modelId="{4DD9D823-61CB-1E4E-A968-68F6FF96BBEC}" type="sibTrans" cxnId="{5E4829FB-E75D-4B48-A504-A8F816577C52}">
      <dgm:prSet/>
      <dgm:spPr/>
      <dgm:t>
        <a:bodyPr/>
        <a:lstStyle/>
        <a:p>
          <a:endParaRPr lang="en-US"/>
        </a:p>
      </dgm:t>
    </dgm:pt>
    <dgm:pt modelId="{09583888-7DDB-9546-8DD3-92B8F79FC32F}">
      <dgm:prSet custT="1"/>
      <dgm:spPr/>
      <dgm:t>
        <a:bodyPr/>
        <a:lstStyle/>
        <a:p>
          <a:r>
            <a:rPr lang="en-US" sz="2000" dirty="0"/>
            <a:t>Evaluate the model using various metrics</a:t>
          </a:r>
        </a:p>
      </dgm:t>
    </dgm:pt>
    <dgm:pt modelId="{63CDA913-C50D-A24F-8BCA-E1E44DE3ACA8}" type="parTrans" cxnId="{31BD2059-4EBC-1B49-B43D-1DD3E8471876}">
      <dgm:prSet/>
      <dgm:spPr/>
      <dgm:t>
        <a:bodyPr/>
        <a:lstStyle/>
        <a:p>
          <a:endParaRPr lang="en-US"/>
        </a:p>
      </dgm:t>
    </dgm:pt>
    <dgm:pt modelId="{F6330BDA-F29A-A845-8392-4B21C221EA22}" type="sibTrans" cxnId="{31BD2059-4EBC-1B49-B43D-1DD3E8471876}">
      <dgm:prSet/>
      <dgm:spPr/>
      <dgm:t>
        <a:bodyPr/>
        <a:lstStyle/>
        <a:p>
          <a:endParaRPr lang="en-US"/>
        </a:p>
      </dgm:t>
    </dgm:pt>
    <dgm:pt modelId="{E902B217-24B6-2F40-9A54-CE8E226238AD}" type="pres">
      <dgm:prSet presAssocID="{9FFF80E7-6D4C-C34B-950D-DF54BE22D90F}" presName="outerComposite" presStyleCnt="0">
        <dgm:presLayoutVars>
          <dgm:chMax val="5"/>
          <dgm:dir/>
          <dgm:resizeHandles val="exact"/>
        </dgm:presLayoutVars>
      </dgm:prSet>
      <dgm:spPr/>
    </dgm:pt>
    <dgm:pt modelId="{16FE4312-212F-F84E-A3BC-168B1F99EF01}" type="pres">
      <dgm:prSet presAssocID="{9FFF80E7-6D4C-C34B-950D-DF54BE22D90F}" presName="dummyMaxCanvas" presStyleCnt="0">
        <dgm:presLayoutVars/>
      </dgm:prSet>
      <dgm:spPr/>
    </dgm:pt>
    <dgm:pt modelId="{7A6E6686-F22B-C645-847E-58625E3B891F}" type="pres">
      <dgm:prSet presAssocID="{9FFF80E7-6D4C-C34B-950D-DF54BE22D90F}" presName="FiveNodes_1" presStyleLbl="node1" presStyleIdx="0" presStyleCnt="5" custScaleY="77923">
        <dgm:presLayoutVars>
          <dgm:bulletEnabled val="1"/>
        </dgm:presLayoutVars>
      </dgm:prSet>
      <dgm:spPr/>
    </dgm:pt>
    <dgm:pt modelId="{3151B67E-052C-5C4C-893A-566D522077B0}" type="pres">
      <dgm:prSet presAssocID="{9FFF80E7-6D4C-C34B-950D-DF54BE22D90F}" presName="FiveNodes_2" presStyleLbl="node1" presStyleIdx="1" presStyleCnt="5" custScaleY="77923">
        <dgm:presLayoutVars>
          <dgm:bulletEnabled val="1"/>
        </dgm:presLayoutVars>
      </dgm:prSet>
      <dgm:spPr/>
    </dgm:pt>
    <dgm:pt modelId="{40AA89FD-3DE7-E44D-A4C3-B2F2996C0DA5}" type="pres">
      <dgm:prSet presAssocID="{9FFF80E7-6D4C-C34B-950D-DF54BE22D90F}" presName="FiveNodes_3" presStyleLbl="node1" presStyleIdx="2" presStyleCnt="5" custScaleY="77923">
        <dgm:presLayoutVars>
          <dgm:bulletEnabled val="1"/>
        </dgm:presLayoutVars>
      </dgm:prSet>
      <dgm:spPr/>
    </dgm:pt>
    <dgm:pt modelId="{2E28ADA9-82BA-A842-BA67-56A486B5D432}" type="pres">
      <dgm:prSet presAssocID="{9FFF80E7-6D4C-C34B-950D-DF54BE22D90F}" presName="FiveNodes_4" presStyleLbl="node1" presStyleIdx="3" presStyleCnt="5" custScaleY="77923">
        <dgm:presLayoutVars>
          <dgm:bulletEnabled val="1"/>
        </dgm:presLayoutVars>
      </dgm:prSet>
      <dgm:spPr/>
    </dgm:pt>
    <dgm:pt modelId="{8B570B12-D4AB-FB40-B5E1-9BE306CA9865}" type="pres">
      <dgm:prSet presAssocID="{9FFF80E7-6D4C-C34B-950D-DF54BE22D90F}" presName="FiveNodes_5" presStyleLbl="node1" presStyleIdx="4" presStyleCnt="5" custScaleY="77923">
        <dgm:presLayoutVars>
          <dgm:bulletEnabled val="1"/>
        </dgm:presLayoutVars>
      </dgm:prSet>
      <dgm:spPr/>
    </dgm:pt>
    <dgm:pt modelId="{C5AEF8A3-5283-7A44-A240-10357D3136DA}" type="pres">
      <dgm:prSet presAssocID="{9FFF80E7-6D4C-C34B-950D-DF54BE22D90F}" presName="FiveConn_1-2" presStyleLbl="fgAccFollowNode1" presStyleIdx="0" presStyleCnt="4">
        <dgm:presLayoutVars>
          <dgm:bulletEnabled val="1"/>
        </dgm:presLayoutVars>
      </dgm:prSet>
      <dgm:spPr/>
    </dgm:pt>
    <dgm:pt modelId="{FCE4AC99-9B0E-9C47-9C9A-0652C3F06F16}" type="pres">
      <dgm:prSet presAssocID="{9FFF80E7-6D4C-C34B-950D-DF54BE22D90F}" presName="FiveConn_2-3" presStyleLbl="fgAccFollowNode1" presStyleIdx="1" presStyleCnt="4">
        <dgm:presLayoutVars>
          <dgm:bulletEnabled val="1"/>
        </dgm:presLayoutVars>
      </dgm:prSet>
      <dgm:spPr/>
    </dgm:pt>
    <dgm:pt modelId="{5F9070CB-765B-B14A-8E2E-E7FED28F7777}" type="pres">
      <dgm:prSet presAssocID="{9FFF80E7-6D4C-C34B-950D-DF54BE22D90F}" presName="FiveConn_3-4" presStyleLbl="fgAccFollowNode1" presStyleIdx="2" presStyleCnt="4">
        <dgm:presLayoutVars>
          <dgm:bulletEnabled val="1"/>
        </dgm:presLayoutVars>
      </dgm:prSet>
      <dgm:spPr/>
    </dgm:pt>
    <dgm:pt modelId="{17E0E5C8-5B4C-6A4E-B5BB-97C4388BB327}" type="pres">
      <dgm:prSet presAssocID="{9FFF80E7-6D4C-C34B-950D-DF54BE22D90F}" presName="FiveConn_4-5" presStyleLbl="fgAccFollowNode1" presStyleIdx="3" presStyleCnt="4">
        <dgm:presLayoutVars>
          <dgm:bulletEnabled val="1"/>
        </dgm:presLayoutVars>
      </dgm:prSet>
      <dgm:spPr/>
    </dgm:pt>
    <dgm:pt modelId="{305677E5-F457-B044-BD52-ECE2650AB98B}" type="pres">
      <dgm:prSet presAssocID="{9FFF80E7-6D4C-C34B-950D-DF54BE22D90F}" presName="FiveNodes_1_text" presStyleLbl="node1" presStyleIdx="4" presStyleCnt="5">
        <dgm:presLayoutVars>
          <dgm:bulletEnabled val="1"/>
        </dgm:presLayoutVars>
      </dgm:prSet>
      <dgm:spPr/>
    </dgm:pt>
    <dgm:pt modelId="{B905F657-E058-E84B-94A3-DF672C1DB366}" type="pres">
      <dgm:prSet presAssocID="{9FFF80E7-6D4C-C34B-950D-DF54BE22D90F}" presName="FiveNodes_2_text" presStyleLbl="node1" presStyleIdx="4" presStyleCnt="5">
        <dgm:presLayoutVars>
          <dgm:bulletEnabled val="1"/>
        </dgm:presLayoutVars>
      </dgm:prSet>
      <dgm:spPr/>
    </dgm:pt>
    <dgm:pt modelId="{67C035B3-A541-A143-AB69-B318CA2A5087}" type="pres">
      <dgm:prSet presAssocID="{9FFF80E7-6D4C-C34B-950D-DF54BE22D90F}" presName="FiveNodes_3_text" presStyleLbl="node1" presStyleIdx="4" presStyleCnt="5">
        <dgm:presLayoutVars>
          <dgm:bulletEnabled val="1"/>
        </dgm:presLayoutVars>
      </dgm:prSet>
      <dgm:spPr/>
    </dgm:pt>
    <dgm:pt modelId="{7A375B8D-371B-AB46-91B3-2C975814A19A}" type="pres">
      <dgm:prSet presAssocID="{9FFF80E7-6D4C-C34B-950D-DF54BE22D90F}" presName="FiveNodes_4_text" presStyleLbl="node1" presStyleIdx="4" presStyleCnt="5">
        <dgm:presLayoutVars>
          <dgm:bulletEnabled val="1"/>
        </dgm:presLayoutVars>
      </dgm:prSet>
      <dgm:spPr/>
    </dgm:pt>
    <dgm:pt modelId="{7506A77B-1FDB-894F-B091-E88F425D83C3}" type="pres">
      <dgm:prSet presAssocID="{9FFF80E7-6D4C-C34B-950D-DF54BE22D9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6F23B08-77CD-0749-BE94-E470D4686352}" type="presOf" srcId="{A00EB084-12B4-504D-A180-C836961EE185}" destId="{FCE4AC99-9B0E-9C47-9C9A-0652C3F06F16}" srcOrd="0" destOrd="0" presId="urn:microsoft.com/office/officeart/2005/8/layout/vProcess5"/>
    <dgm:cxn modelId="{F7093512-1B86-A746-AB82-08F7F3206E97}" type="presOf" srcId="{CBC8E643-96F5-DF4F-BCDE-2FFC12419FD0}" destId="{5F9070CB-765B-B14A-8E2E-E7FED28F7777}" srcOrd="0" destOrd="0" presId="urn:microsoft.com/office/officeart/2005/8/layout/vProcess5"/>
    <dgm:cxn modelId="{C459042E-BB51-854B-85A0-8752F0FF143C}" srcId="{9FFF80E7-6D4C-C34B-950D-DF54BE22D90F}" destId="{858B233D-4BDE-DA4B-AE94-8B52133C6F9E}" srcOrd="0" destOrd="0" parTransId="{02B0B1BF-9D38-794F-A329-D5002E459B21}" sibTransId="{81055060-3DAD-C149-8C8B-02D3A6BF5E5D}"/>
    <dgm:cxn modelId="{E07B3F4F-F081-384E-BA22-478E3562662A}" type="presOf" srcId="{507B4C74-AC8D-0349-858C-B3EEE14067BE}" destId="{67C035B3-A541-A143-AB69-B318CA2A5087}" srcOrd="1" destOrd="0" presId="urn:microsoft.com/office/officeart/2005/8/layout/vProcess5"/>
    <dgm:cxn modelId="{9BAAD850-B501-024F-A16E-FB5C6BF43D04}" type="presOf" srcId="{507B4C74-AC8D-0349-858C-B3EEE14067BE}" destId="{40AA89FD-3DE7-E44D-A4C3-B2F2996C0DA5}" srcOrd="0" destOrd="0" presId="urn:microsoft.com/office/officeart/2005/8/layout/vProcess5"/>
    <dgm:cxn modelId="{B86C2B58-2BB8-2942-935A-432B6967583D}" type="presOf" srcId="{D54CB253-E84B-1A49-9F4E-6B7823CF7D98}" destId="{7A375B8D-371B-AB46-91B3-2C975814A19A}" srcOrd="1" destOrd="0" presId="urn:microsoft.com/office/officeart/2005/8/layout/vProcess5"/>
    <dgm:cxn modelId="{9465A158-E563-1D49-AACD-7F5AC77823BB}" srcId="{9FFF80E7-6D4C-C34B-950D-DF54BE22D90F}" destId="{14E134E5-3975-5E4E-8BC0-C457759C3DAA}" srcOrd="1" destOrd="0" parTransId="{02536EEA-391E-534D-9DF1-878E797A5EF1}" sibTransId="{A00EB084-12B4-504D-A180-C836961EE185}"/>
    <dgm:cxn modelId="{31BD2059-4EBC-1B49-B43D-1DD3E8471876}" srcId="{9FFF80E7-6D4C-C34B-950D-DF54BE22D90F}" destId="{09583888-7DDB-9546-8DD3-92B8F79FC32F}" srcOrd="4" destOrd="0" parTransId="{63CDA913-C50D-A24F-8BCA-E1E44DE3ACA8}" sibTransId="{F6330BDA-F29A-A845-8392-4B21C221EA22}"/>
    <dgm:cxn modelId="{D89DEA65-E9E8-CB49-AFA4-60BD0ADFDD51}" type="presOf" srcId="{9FFF80E7-6D4C-C34B-950D-DF54BE22D90F}" destId="{E902B217-24B6-2F40-9A54-CE8E226238AD}" srcOrd="0" destOrd="0" presId="urn:microsoft.com/office/officeart/2005/8/layout/vProcess5"/>
    <dgm:cxn modelId="{9609E97D-8C39-FD40-8FAB-A07E4FDC57BF}" srcId="{9FFF80E7-6D4C-C34B-950D-DF54BE22D90F}" destId="{507B4C74-AC8D-0349-858C-B3EEE14067BE}" srcOrd="2" destOrd="0" parTransId="{CB98FFB3-FF5E-4643-A1E3-79149F8DC5E6}" sibTransId="{CBC8E643-96F5-DF4F-BCDE-2FFC12419FD0}"/>
    <dgm:cxn modelId="{FD9C6A7E-87FE-434F-BC95-E044A789E3D1}" type="presOf" srcId="{858B233D-4BDE-DA4B-AE94-8B52133C6F9E}" destId="{305677E5-F457-B044-BD52-ECE2650AB98B}" srcOrd="1" destOrd="0" presId="urn:microsoft.com/office/officeart/2005/8/layout/vProcess5"/>
    <dgm:cxn modelId="{89ACDD7E-5125-4E47-93AE-E88C2FFD6392}" type="presOf" srcId="{D54CB253-E84B-1A49-9F4E-6B7823CF7D98}" destId="{2E28ADA9-82BA-A842-BA67-56A486B5D432}" srcOrd="0" destOrd="0" presId="urn:microsoft.com/office/officeart/2005/8/layout/vProcess5"/>
    <dgm:cxn modelId="{0943898A-09B7-AA41-BCBD-1198680734AB}" type="presOf" srcId="{09583888-7DDB-9546-8DD3-92B8F79FC32F}" destId="{8B570B12-D4AB-FB40-B5E1-9BE306CA9865}" srcOrd="0" destOrd="0" presId="urn:microsoft.com/office/officeart/2005/8/layout/vProcess5"/>
    <dgm:cxn modelId="{C309259C-6826-D24A-B62F-02D0AC8DBF14}" type="presOf" srcId="{14E134E5-3975-5E4E-8BC0-C457759C3DAA}" destId="{B905F657-E058-E84B-94A3-DF672C1DB366}" srcOrd="1" destOrd="0" presId="urn:microsoft.com/office/officeart/2005/8/layout/vProcess5"/>
    <dgm:cxn modelId="{D80930A1-AFCA-B145-A0DE-2C676DD71252}" type="presOf" srcId="{858B233D-4BDE-DA4B-AE94-8B52133C6F9E}" destId="{7A6E6686-F22B-C645-847E-58625E3B891F}" srcOrd="0" destOrd="0" presId="urn:microsoft.com/office/officeart/2005/8/layout/vProcess5"/>
    <dgm:cxn modelId="{7BFAB4DA-C329-0D44-9D61-011380F1E9C4}" type="presOf" srcId="{81055060-3DAD-C149-8C8B-02D3A6BF5E5D}" destId="{C5AEF8A3-5283-7A44-A240-10357D3136DA}" srcOrd="0" destOrd="0" presId="urn:microsoft.com/office/officeart/2005/8/layout/vProcess5"/>
    <dgm:cxn modelId="{9C0647E2-F009-894F-A2D0-49F0049F9F83}" type="presOf" srcId="{14E134E5-3975-5E4E-8BC0-C457759C3DAA}" destId="{3151B67E-052C-5C4C-893A-566D522077B0}" srcOrd="0" destOrd="0" presId="urn:microsoft.com/office/officeart/2005/8/layout/vProcess5"/>
    <dgm:cxn modelId="{4AC419EA-F358-2A42-B752-1C0667EF5925}" type="presOf" srcId="{4DD9D823-61CB-1E4E-A968-68F6FF96BBEC}" destId="{17E0E5C8-5B4C-6A4E-B5BB-97C4388BB327}" srcOrd="0" destOrd="0" presId="urn:microsoft.com/office/officeart/2005/8/layout/vProcess5"/>
    <dgm:cxn modelId="{BE0709F1-1E51-F543-B8A6-883C879F85EA}" type="presOf" srcId="{09583888-7DDB-9546-8DD3-92B8F79FC32F}" destId="{7506A77B-1FDB-894F-B091-E88F425D83C3}" srcOrd="1" destOrd="0" presId="urn:microsoft.com/office/officeart/2005/8/layout/vProcess5"/>
    <dgm:cxn modelId="{5E4829FB-E75D-4B48-A504-A8F816577C52}" srcId="{9FFF80E7-6D4C-C34B-950D-DF54BE22D90F}" destId="{D54CB253-E84B-1A49-9F4E-6B7823CF7D98}" srcOrd="3" destOrd="0" parTransId="{C37169C5-626B-A348-A37B-0DC338201CF2}" sibTransId="{4DD9D823-61CB-1E4E-A968-68F6FF96BBEC}"/>
    <dgm:cxn modelId="{A71E911A-5184-844F-A6CC-24D60C0D2C8F}" type="presParOf" srcId="{E902B217-24B6-2F40-9A54-CE8E226238AD}" destId="{16FE4312-212F-F84E-A3BC-168B1F99EF01}" srcOrd="0" destOrd="0" presId="urn:microsoft.com/office/officeart/2005/8/layout/vProcess5"/>
    <dgm:cxn modelId="{1BB0C3F9-A713-7A44-B166-D78F135E8174}" type="presParOf" srcId="{E902B217-24B6-2F40-9A54-CE8E226238AD}" destId="{7A6E6686-F22B-C645-847E-58625E3B891F}" srcOrd="1" destOrd="0" presId="urn:microsoft.com/office/officeart/2005/8/layout/vProcess5"/>
    <dgm:cxn modelId="{6E083A3D-8699-F942-859C-104CD482ACB1}" type="presParOf" srcId="{E902B217-24B6-2F40-9A54-CE8E226238AD}" destId="{3151B67E-052C-5C4C-893A-566D522077B0}" srcOrd="2" destOrd="0" presId="urn:microsoft.com/office/officeart/2005/8/layout/vProcess5"/>
    <dgm:cxn modelId="{09A02DD1-7FC3-9449-B933-23589A263E1A}" type="presParOf" srcId="{E902B217-24B6-2F40-9A54-CE8E226238AD}" destId="{40AA89FD-3DE7-E44D-A4C3-B2F2996C0DA5}" srcOrd="3" destOrd="0" presId="urn:microsoft.com/office/officeart/2005/8/layout/vProcess5"/>
    <dgm:cxn modelId="{48A90B50-5668-8F43-AF81-E572A09BAF23}" type="presParOf" srcId="{E902B217-24B6-2F40-9A54-CE8E226238AD}" destId="{2E28ADA9-82BA-A842-BA67-56A486B5D432}" srcOrd="4" destOrd="0" presId="urn:microsoft.com/office/officeart/2005/8/layout/vProcess5"/>
    <dgm:cxn modelId="{0F3372D7-870B-EB41-AE1D-2A841D398A2D}" type="presParOf" srcId="{E902B217-24B6-2F40-9A54-CE8E226238AD}" destId="{8B570B12-D4AB-FB40-B5E1-9BE306CA9865}" srcOrd="5" destOrd="0" presId="urn:microsoft.com/office/officeart/2005/8/layout/vProcess5"/>
    <dgm:cxn modelId="{57D5BEE7-B197-1045-B513-FE66971B5276}" type="presParOf" srcId="{E902B217-24B6-2F40-9A54-CE8E226238AD}" destId="{C5AEF8A3-5283-7A44-A240-10357D3136DA}" srcOrd="6" destOrd="0" presId="urn:microsoft.com/office/officeart/2005/8/layout/vProcess5"/>
    <dgm:cxn modelId="{88E98ED6-A2C8-424E-9276-18418B31A621}" type="presParOf" srcId="{E902B217-24B6-2F40-9A54-CE8E226238AD}" destId="{FCE4AC99-9B0E-9C47-9C9A-0652C3F06F16}" srcOrd="7" destOrd="0" presId="urn:microsoft.com/office/officeart/2005/8/layout/vProcess5"/>
    <dgm:cxn modelId="{30932397-274C-A942-A880-50F8A368153B}" type="presParOf" srcId="{E902B217-24B6-2F40-9A54-CE8E226238AD}" destId="{5F9070CB-765B-B14A-8E2E-E7FED28F7777}" srcOrd="8" destOrd="0" presId="urn:microsoft.com/office/officeart/2005/8/layout/vProcess5"/>
    <dgm:cxn modelId="{0C74F716-E23F-2D4C-A1BE-3CB744C147F0}" type="presParOf" srcId="{E902B217-24B6-2F40-9A54-CE8E226238AD}" destId="{17E0E5C8-5B4C-6A4E-B5BB-97C4388BB327}" srcOrd="9" destOrd="0" presId="urn:microsoft.com/office/officeart/2005/8/layout/vProcess5"/>
    <dgm:cxn modelId="{8D496FF6-4CF0-E348-892A-E1E369E8E2BE}" type="presParOf" srcId="{E902B217-24B6-2F40-9A54-CE8E226238AD}" destId="{305677E5-F457-B044-BD52-ECE2650AB98B}" srcOrd="10" destOrd="0" presId="urn:microsoft.com/office/officeart/2005/8/layout/vProcess5"/>
    <dgm:cxn modelId="{54825054-7542-5346-8E26-7277E32C53D3}" type="presParOf" srcId="{E902B217-24B6-2F40-9A54-CE8E226238AD}" destId="{B905F657-E058-E84B-94A3-DF672C1DB366}" srcOrd="11" destOrd="0" presId="urn:microsoft.com/office/officeart/2005/8/layout/vProcess5"/>
    <dgm:cxn modelId="{50A36304-80E1-6B4A-BAA5-3A2E6CCD25A2}" type="presParOf" srcId="{E902B217-24B6-2F40-9A54-CE8E226238AD}" destId="{67C035B3-A541-A143-AB69-B318CA2A5087}" srcOrd="12" destOrd="0" presId="urn:microsoft.com/office/officeart/2005/8/layout/vProcess5"/>
    <dgm:cxn modelId="{988A7B96-00AC-A444-BFA3-B062EECF6A5C}" type="presParOf" srcId="{E902B217-24B6-2F40-9A54-CE8E226238AD}" destId="{7A375B8D-371B-AB46-91B3-2C975814A19A}" srcOrd="13" destOrd="0" presId="urn:microsoft.com/office/officeart/2005/8/layout/vProcess5"/>
    <dgm:cxn modelId="{E937545D-44E1-AD4E-B58F-18C8D24FF7BF}" type="presParOf" srcId="{E902B217-24B6-2F40-9A54-CE8E226238AD}" destId="{7506A77B-1FDB-894F-B091-E88F425D83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F2E2E-BDCF-454E-BBFD-8F059A1B6E53}">
      <dsp:nvSpPr>
        <dsp:cNvPr id="0" name=""/>
        <dsp:cNvSpPr/>
      </dsp:nvSpPr>
      <dsp:spPr>
        <a:xfrm>
          <a:off x="622823" y="78"/>
          <a:ext cx="9269953" cy="84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Machine learning</a:t>
          </a:r>
        </a:p>
      </dsp:txBody>
      <dsp:txXfrm>
        <a:off x="622823" y="78"/>
        <a:ext cx="9269953" cy="842723"/>
      </dsp:txXfrm>
    </dsp:sp>
    <dsp:sp modelId="{90B85B2F-776D-B04D-ACB0-38CF468B3CEB}">
      <dsp:nvSpPr>
        <dsp:cNvPr id="0" name=""/>
        <dsp:cNvSpPr/>
      </dsp:nvSpPr>
      <dsp:spPr>
        <a:xfrm>
          <a:off x="622823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2992F-10D5-914C-A9B9-B3750C40F175}">
      <dsp:nvSpPr>
        <dsp:cNvPr id="0" name=""/>
        <dsp:cNvSpPr/>
      </dsp:nvSpPr>
      <dsp:spPr>
        <a:xfrm>
          <a:off x="1930916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1270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B3516-F686-1C42-A97D-B182C86E28BD}">
      <dsp:nvSpPr>
        <dsp:cNvPr id="0" name=""/>
        <dsp:cNvSpPr/>
      </dsp:nvSpPr>
      <dsp:spPr>
        <a:xfrm>
          <a:off x="3239010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1270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5114-5370-AF49-A3BC-BA4387969557}">
      <dsp:nvSpPr>
        <dsp:cNvPr id="0" name=""/>
        <dsp:cNvSpPr/>
      </dsp:nvSpPr>
      <dsp:spPr>
        <a:xfrm>
          <a:off x="4547103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1270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50C18-FFF9-1A49-AA92-FE4F787762AA}">
      <dsp:nvSpPr>
        <dsp:cNvPr id="0" name=""/>
        <dsp:cNvSpPr/>
      </dsp:nvSpPr>
      <dsp:spPr>
        <a:xfrm>
          <a:off x="5855196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1270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8BBBD-CA3F-5847-BDC7-CCB4C88362FB}">
      <dsp:nvSpPr>
        <dsp:cNvPr id="0" name=""/>
        <dsp:cNvSpPr/>
      </dsp:nvSpPr>
      <dsp:spPr>
        <a:xfrm>
          <a:off x="7163290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1270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D54A3-B642-2A49-B70A-8BC73E63B2FE}">
      <dsp:nvSpPr>
        <dsp:cNvPr id="0" name=""/>
        <dsp:cNvSpPr/>
      </dsp:nvSpPr>
      <dsp:spPr>
        <a:xfrm>
          <a:off x="8471383" y="84280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1270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97B07-015A-8446-B6DE-71DDB001934A}">
      <dsp:nvSpPr>
        <dsp:cNvPr id="0" name=""/>
        <dsp:cNvSpPr/>
      </dsp:nvSpPr>
      <dsp:spPr>
        <a:xfrm>
          <a:off x="622823" y="1160258"/>
          <a:ext cx="9269953" cy="84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Supervised learning</a:t>
          </a:r>
        </a:p>
      </dsp:txBody>
      <dsp:txXfrm>
        <a:off x="622823" y="1160258"/>
        <a:ext cx="9269953" cy="842723"/>
      </dsp:txXfrm>
    </dsp:sp>
    <dsp:sp modelId="{75E4F765-396F-5C4A-967E-68B48832ED82}">
      <dsp:nvSpPr>
        <dsp:cNvPr id="0" name=""/>
        <dsp:cNvSpPr/>
      </dsp:nvSpPr>
      <dsp:spPr>
        <a:xfrm>
          <a:off x="622823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1270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50A4E-E30E-6B48-AE02-94540C0D4E9C}">
      <dsp:nvSpPr>
        <dsp:cNvPr id="0" name=""/>
        <dsp:cNvSpPr/>
      </dsp:nvSpPr>
      <dsp:spPr>
        <a:xfrm>
          <a:off x="1930916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1270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8B0EC-108B-2C4E-8D5C-B71088634175}">
      <dsp:nvSpPr>
        <dsp:cNvPr id="0" name=""/>
        <dsp:cNvSpPr/>
      </dsp:nvSpPr>
      <dsp:spPr>
        <a:xfrm>
          <a:off x="3239010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1270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F47ED-817D-0D4E-BCD1-A7C15EED7F75}">
      <dsp:nvSpPr>
        <dsp:cNvPr id="0" name=""/>
        <dsp:cNvSpPr/>
      </dsp:nvSpPr>
      <dsp:spPr>
        <a:xfrm>
          <a:off x="4547103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1270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BB32B-893F-8F48-B2EF-86BCF38B9B7D}">
      <dsp:nvSpPr>
        <dsp:cNvPr id="0" name=""/>
        <dsp:cNvSpPr/>
      </dsp:nvSpPr>
      <dsp:spPr>
        <a:xfrm>
          <a:off x="5855196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1270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2DF0-C9C5-EC4F-97B0-28A61195B0C4}">
      <dsp:nvSpPr>
        <dsp:cNvPr id="0" name=""/>
        <dsp:cNvSpPr/>
      </dsp:nvSpPr>
      <dsp:spPr>
        <a:xfrm>
          <a:off x="7163290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1270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2EA9D-5DF7-BA42-A5E1-B2E5E8EE5B04}">
      <dsp:nvSpPr>
        <dsp:cNvPr id="0" name=""/>
        <dsp:cNvSpPr/>
      </dsp:nvSpPr>
      <dsp:spPr>
        <a:xfrm>
          <a:off x="8471383" y="2002981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1270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8324-93F8-804C-BBBD-214A414C8570}">
      <dsp:nvSpPr>
        <dsp:cNvPr id="0" name=""/>
        <dsp:cNvSpPr/>
      </dsp:nvSpPr>
      <dsp:spPr>
        <a:xfrm>
          <a:off x="622823" y="2320439"/>
          <a:ext cx="9269953" cy="84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Classification problem</a:t>
          </a:r>
        </a:p>
      </dsp:txBody>
      <dsp:txXfrm>
        <a:off x="622823" y="2320439"/>
        <a:ext cx="9269953" cy="842723"/>
      </dsp:txXfrm>
    </dsp:sp>
    <dsp:sp modelId="{1CE0B1D7-5977-F84F-997E-FA3F76F46FEA}">
      <dsp:nvSpPr>
        <dsp:cNvPr id="0" name=""/>
        <dsp:cNvSpPr/>
      </dsp:nvSpPr>
      <dsp:spPr>
        <a:xfrm>
          <a:off x="622823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1270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2A92B-3A29-8446-95A5-527C75A824A2}">
      <dsp:nvSpPr>
        <dsp:cNvPr id="0" name=""/>
        <dsp:cNvSpPr/>
      </dsp:nvSpPr>
      <dsp:spPr>
        <a:xfrm>
          <a:off x="1930916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1270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2EF60-2100-E140-9C4C-0CBDC91A6D9D}">
      <dsp:nvSpPr>
        <dsp:cNvPr id="0" name=""/>
        <dsp:cNvSpPr/>
      </dsp:nvSpPr>
      <dsp:spPr>
        <a:xfrm>
          <a:off x="3239010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1270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DF640-46ED-114B-A9CD-8E9BC68EC1DC}">
      <dsp:nvSpPr>
        <dsp:cNvPr id="0" name=""/>
        <dsp:cNvSpPr/>
      </dsp:nvSpPr>
      <dsp:spPr>
        <a:xfrm>
          <a:off x="4547103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E5A5A-E94C-8F4C-8E0B-372C63F37B59}">
      <dsp:nvSpPr>
        <dsp:cNvPr id="0" name=""/>
        <dsp:cNvSpPr/>
      </dsp:nvSpPr>
      <dsp:spPr>
        <a:xfrm>
          <a:off x="5855196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1270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A1E86-77E3-6646-B3F2-EE0BF5C806A3}">
      <dsp:nvSpPr>
        <dsp:cNvPr id="0" name=""/>
        <dsp:cNvSpPr/>
      </dsp:nvSpPr>
      <dsp:spPr>
        <a:xfrm>
          <a:off x="7163290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1270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7CB51-AB76-B843-84C4-87AC79624425}">
      <dsp:nvSpPr>
        <dsp:cNvPr id="0" name=""/>
        <dsp:cNvSpPr/>
      </dsp:nvSpPr>
      <dsp:spPr>
        <a:xfrm>
          <a:off x="8471383" y="316316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3975613"/>
            <a:satOff val="-10246"/>
            <a:lumOff val="-6921"/>
            <a:alphaOff val="0"/>
          </a:schemeClr>
        </a:solidFill>
        <a:ln w="12700" cap="flat" cmpd="sng" algn="ctr">
          <a:solidFill>
            <a:schemeClr val="accent5">
              <a:hueOff val="-3975613"/>
              <a:satOff val="-10246"/>
              <a:lumOff val="-6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F6FF0-BABA-6B4F-A3E6-CE5A386112B6}">
      <dsp:nvSpPr>
        <dsp:cNvPr id="0" name=""/>
        <dsp:cNvSpPr/>
      </dsp:nvSpPr>
      <dsp:spPr>
        <a:xfrm>
          <a:off x="622823" y="3480619"/>
          <a:ext cx="9269953" cy="84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Logistic regression</a:t>
          </a:r>
        </a:p>
      </dsp:txBody>
      <dsp:txXfrm>
        <a:off x="622823" y="3480619"/>
        <a:ext cx="9269953" cy="842723"/>
      </dsp:txXfrm>
    </dsp:sp>
    <dsp:sp modelId="{97765B5F-3CC4-5041-9736-0DADD701A772}">
      <dsp:nvSpPr>
        <dsp:cNvPr id="0" name=""/>
        <dsp:cNvSpPr/>
      </dsp:nvSpPr>
      <dsp:spPr>
        <a:xfrm>
          <a:off x="622823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1270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588C-EBB5-394E-B216-CFD0A7A26F44}">
      <dsp:nvSpPr>
        <dsp:cNvPr id="0" name=""/>
        <dsp:cNvSpPr/>
      </dsp:nvSpPr>
      <dsp:spPr>
        <a:xfrm>
          <a:off x="1930916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1270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5966-37EF-4644-B09E-B95BBF8B5854}">
      <dsp:nvSpPr>
        <dsp:cNvPr id="0" name=""/>
        <dsp:cNvSpPr/>
      </dsp:nvSpPr>
      <dsp:spPr>
        <a:xfrm>
          <a:off x="3239010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1270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6EF1F-4AF5-2A46-B56E-AA351D76E425}">
      <dsp:nvSpPr>
        <dsp:cNvPr id="0" name=""/>
        <dsp:cNvSpPr/>
      </dsp:nvSpPr>
      <dsp:spPr>
        <a:xfrm>
          <a:off x="4547103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1270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8B15B-C6E0-C343-A224-14F6A3E74080}">
      <dsp:nvSpPr>
        <dsp:cNvPr id="0" name=""/>
        <dsp:cNvSpPr/>
      </dsp:nvSpPr>
      <dsp:spPr>
        <a:xfrm>
          <a:off x="5855196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1270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9D541-9460-9049-928E-D81F85DDDAC9}">
      <dsp:nvSpPr>
        <dsp:cNvPr id="0" name=""/>
        <dsp:cNvSpPr/>
      </dsp:nvSpPr>
      <dsp:spPr>
        <a:xfrm>
          <a:off x="7163290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1270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05D3F-D693-5E45-A40F-DADEF72A0B70}">
      <dsp:nvSpPr>
        <dsp:cNvPr id="0" name=""/>
        <dsp:cNvSpPr/>
      </dsp:nvSpPr>
      <dsp:spPr>
        <a:xfrm>
          <a:off x="8471383" y="432334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1270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16F41-E06C-874E-BE94-F8A9ABBD4129}">
      <dsp:nvSpPr>
        <dsp:cNvPr id="0" name=""/>
        <dsp:cNvSpPr/>
      </dsp:nvSpPr>
      <dsp:spPr>
        <a:xfrm>
          <a:off x="622823" y="4640799"/>
          <a:ext cx="9269953" cy="84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Using scikit-learn</a:t>
          </a:r>
        </a:p>
      </dsp:txBody>
      <dsp:txXfrm>
        <a:off x="622823" y="4640799"/>
        <a:ext cx="9269953" cy="842723"/>
      </dsp:txXfrm>
    </dsp:sp>
    <dsp:sp modelId="{E75A026E-09C7-6647-8F16-5A4CF975361E}">
      <dsp:nvSpPr>
        <dsp:cNvPr id="0" name=""/>
        <dsp:cNvSpPr/>
      </dsp:nvSpPr>
      <dsp:spPr>
        <a:xfrm>
          <a:off x="622823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1270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4407B-42D2-7B4D-AF76-D813736C580D}">
      <dsp:nvSpPr>
        <dsp:cNvPr id="0" name=""/>
        <dsp:cNvSpPr/>
      </dsp:nvSpPr>
      <dsp:spPr>
        <a:xfrm>
          <a:off x="1930916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5764639"/>
            <a:satOff val="-14857"/>
            <a:lumOff val="-10035"/>
            <a:alphaOff val="0"/>
          </a:schemeClr>
        </a:solidFill>
        <a:ln w="12700" cap="flat" cmpd="sng" algn="ctr">
          <a:solidFill>
            <a:schemeClr val="accent5">
              <a:hueOff val="-5764639"/>
              <a:satOff val="-14857"/>
              <a:lumOff val="-100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70F66-0858-AE4D-BA0D-E43A6CB3680F}">
      <dsp:nvSpPr>
        <dsp:cNvPr id="0" name=""/>
        <dsp:cNvSpPr/>
      </dsp:nvSpPr>
      <dsp:spPr>
        <a:xfrm>
          <a:off x="3239010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1270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87148-8B28-FF4C-A353-A384F97987F3}">
      <dsp:nvSpPr>
        <dsp:cNvPr id="0" name=""/>
        <dsp:cNvSpPr/>
      </dsp:nvSpPr>
      <dsp:spPr>
        <a:xfrm>
          <a:off x="4547103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1270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FAA0-6590-EF48-9235-3196AF1CB2B7}">
      <dsp:nvSpPr>
        <dsp:cNvPr id="0" name=""/>
        <dsp:cNvSpPr/>
      </dsp:nvSpPr>
      <dsp:spPr>
        <a:xfrm>
          <a:off x="5855196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1270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EB017-E7D1-034A-A235-78112A581A97}">
      <dsp:nvSpPr>
        <dsp:cNvPr id="0" name=""/>
        <dsp:cNvSpPr/>
      </dsp:nvSpPr>
      <dsp:spPr>
        <a:xfrm>
          <a:off x="7163290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1270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BFEE-9DEB-FA44-A5E4-8FE5496832D8}">
      <dsp:nvSpPr>
        <dsp:cNvPr id="0" name=""/>
        <dsp:cNvSpPr/>
      </dsp:nvSpPr>
      <dsp:spPr>
        <a:xfrm>
          <a:off x="8471383" y="5483522"/>
          <a:ext cx="1235993" cy="205998"/>
        </a:xfrm>
        <a:prstGeom prst="parallelogram">
          <a:avLst>
            <a:gd name="adj" fmla="val 1408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D748-CC29-BE49-82EA-A5CA8A99852E}">
      <dsp:nvSpPr>
        <dsp:cNvPr id="0" name=""/>
        <dsp:cNvSpPr/>
      </dsp:nvSpPr>
      <dsp:spPr>
        <a:xfrm>
          <a:off x="1421635" y="0"/>
          <a:ext cx="2562445" cy="10904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Dataset has input </a:t>
          </a:r>
          <a:r>
            <a:rPr lang="en-US" sz="1800" i="1" kern="1200" dirty="0"/>
            <a:t>features</a:t>
          </a:r>
          <a:r>
            <a:rPr lang="en-US" sz="1800" kern="1200" dirty="0"/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r>
            <a:rPr lang="en-US" sz="1800" kern="1200" dirty="0"/>
            <a:t> and labeled output </a:t>
          </a:r>
          <a:r>
            <a:rPr lang="en-US" sz="1800" i="1" kern="1200" dirty="0"/>
            <a:t>targets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𝑦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</m:oMath>
          </a14:m>
          <a:endParaRPr lang="en-US" sz="1800" kern="1200" dirty="0"/>
        </a:p>
      </dsp:txBody>
      <dsp:txXfrm>
        <a:off x="1453572" y="31937"/>
        <a:ext cx="2498571" cy="1026528"/>
      </dsp:txXfrm>
    </dsp:sp>
    <dsp:sp modelId="{2262B3C2-CB09-C743-8F0A-73AAF3E81200}">
      <dsp:nvSpPr>
        <dsp:cNvPr id="0" name=""/>
        <dsp:cNvSpPr/>
      </dsp:nvSpPr>
      <dsp:spPr>
        <a:xfrm rot="5400000">
          <a:off x="2498408" y="1117662"/>
          <a:ext cx="408900" cy="49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555654" y="1158552"/>
        <a:ext cx="294409" cy="286230"/>
      </dsp:txXfrm>
    </dsp:sp>
    <dsp:sp modelId="{B5230056-A11E-EB4F-9F11-A6BF0015771A}">
      <dsp:nvSpPr>
        <dsp:cNvPr id="0" name=""/>
        <dsp:cNvSpPr/>
      </dsp:nvSpPr>
      <dsp:spPr>
        <a:xfrm>
          <a:off x="1421635" y="1635603"/>
          <a:ext cx="2562445" cy="109040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Train a model using the input features and output targets</a:t>
          </a:r>
        </a:p>
      </dsp:txBody>
      <dsp:txXfrm>
        <a:off x="1453572" y="1667540"/>
        <a:ext cx="2498571" cy="1026528"/>
      </dsp:txXfrm>
    </dsp:sp>
    <dsp:sp modelId="{356B530B-A9C6-014B-A2BD-27B2FB580787}">
      <dsp:nvSpPr>
        <dsp:cNvPr id="0" name=""/>
        <dsp:cNvSpPr/>
      </dsp:nvSpPr>
      <dsp:spPr>
        <a:xfrm rot="5400000">
          <a:off x="2498408" y="2753266"/>
          <a:ext cx="408900" cy="490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555654" y="2794156"/>
        <a:ext cx="294409" cy="286230"/>
      </dsp:txXfrm>
    </dsp:sp>
    <dsp:sp modelId="{29BB71D4-A374-DD43-A309-A0D5C3A7FD67}">
      <dsp:nvSpPr>
        <dsp:cNvPr id="0" name=""/>
        <dsp:cNvSpPr/>
      </dsp:nvSpPr>
      <dsp:spPr>
        <a:xfrm>
          <a:off x="1421635" y="3271207"/>
          <a:ext cx="2562445" cy="109040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Predict output target values based on new input feature data</a:t>
          </a:r>
        </a:p>
      </dsp:txBody>
      <dsp:txXfrm>
        <a:off x="1453572" y="3303144"/>
        <a:ext cx="2498571" cy="1026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75960-6BA6-2841-8F4F-5F5004F00A25}">
      <dsp:nvSpPr>
        <dsp:cNvPr id="0" name=""/>
        <dsp:cNvSpPr/>
      </dsp:nvSpPr>
      <dsp:spPr>
        <a:xfrm>
          <a:off x="51" y="41016"/>
          <a:ext cx="4913783" cy="89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Binary</a:t>
          </a:r>
        </a:p>
      </dsp:txBody>
      <dsp:txXfrm>
        <a:off x="51" y="41016"/>
        <a:ext cx="4913783" cy="892800"/>
      </dsp:txXfrm>
    </dsp:sp>
    <dsp:sp modelId="{99BDB593-1E06-0544-B062-6631F66A3EEB}">
      <dsp:nvSpPr>
        <dsp:cNvPr id="0" name=""/>
        <dsp:cNvSpPr/>
      </dsp:nvSpPr>
      <dsp:spPr>
        <a:xfrm>
          <a:off x="51" y="933816"/>
          <a:ext cx="4913783" cy="22975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Spam or non-spam email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Purchase or not purchase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Cat or dog picture</a:t>
          </a:r>
        </a:p>
      </dsp:txBody>
      <dsp:txXfrm>
        <a:off x="51" y="933816"/>
        <a:ext cx="4913783" cy="2297565"/>
      </dsp:txXfrm>
    </dsp:sp>
    <dsp:sp modelId="{D97FF684-E2DA-A643-9C6E-CA674186CA75}">
      <dsp:nvSpPr>
        <dsp:cNvPr id="0" name=""/>
        <dsp:cNvSpPr/>
      </dsp:nvSpPr>
      <dsp:spPr>
        <a:xfrm>
          <a:off x="5601764" y="41016"/>
          <a:ext cx="4913783" cy="892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Multiclass </a:t>
          </a:r>
        </a:p>
      </dsp:txBody>
      <dsp:txXfrm>
        <a:off x="5601764" y="41016"/>
        <a:ext cx="4913783" cy="892800"/>
      </dsp:txXfrm>
    </dsp:sp>
    <dsp:sp modelId="{B47528B1-15E0-CF43-BB7C-317EC59B90E2}">
      <dsp:nvSpPr>
        <dsp:cNvPr id="0" name=""/>
        <dsp:cNvSpPr/>
      </dsp:nvSpPr>
      <dsp:spPr>
        <a:xfrm>
          <a:off x="5601764" y="933816"/>
          <a:ext cx="4913783" cy="229756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Cat, dog, or other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Clothing identification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Handwritten digit classification</a:t>
          </a:r>
        </a:p>
      </dsp:txBody>
      <dsp:txXfrm>
        <a:off x="5601764" y="933816"/>
        <a:ext cx="4913783" cy="2297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B183A-1275-164A-83F7-9F9290C2EBAE}">
      <dsp:nvSpPr>
        <dsp:cNvPr id="0" name=""/>
        <dsp:cNvSpPr/>
      </dsp:nvSpPr>
      <dsp:spPr>
        <a:xfrm>
          <a:off x="6161" y="561994"/>
          <a:ext cx="4029292" cy="105977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Loss function</a:t>
          </a:r>
        </a:p>
      </dsp:txBody>
      <dsp:txXfrm>
        <a:off x="536049" y="561994"/>
        <a:ext cx="2969517" cy="1059775"/>
      </dsp:txXfrm>
    </dsp:sp>
    <dsp:sp modelId="{92FE2A97-DF82-444A-8624-FA17C98D87D8}">
      <dsp:nvSpPr>
        <dsp:cNvPr id="0" name=""/>
        <dsp:cNvSpPr/>
      </dsp:nvSpPr>
      <dsp:spPr>
        <a:xfrm>
          <a:off x="3691026" y="438923"/>
          <a:ext cx="6818412" cy="130591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Loss (error) function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>
                  <a:latin typeface="Cambria Math" panose="02040503050406030204" pitchFamily="18" charset="0"/>
                </a:rPr>
                <m:t>ℒ</m:t>
              </m:r>
              <m:r>
                <a:rPr lang="en-US" sz="2000" b="0" i="0" kern="1200">
                  <a:latin typeface="Cambria Math" panose="02040503050406030204" pitchFamily="18" charset="0"/>
                </a:rPr>
                <m:t>(</m:t>
              </m:r>
              <m:acc>
                <m:accPr>
                  <m:chr m:val="̂"/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accPr>
                <m:e>
                  <m:sSup>
                    <m:sSup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p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e>
              </m:acc>
              <m:r>
                <a:rPr lang="en-US" sz="2000" b="0" i="0" kern="1200">
                  <a:latin typeface="Cambria Math" panose="02040503050406030204" pitchFamily="18" charset="0"/>
                </a:rPr>
                <m:t>,</m:t>
              </m:r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m:rPr>
                      <m:sty m:val="p"/>
                    </m:rPr>
                    <a:rPr lang="en-US" sz="2000" b="0" i="0" kern="1200" smtClean="0">
                      <a:latin typeface="Cambria Math" panose="02040503050406030204" pitchFamily="18" charset="0"/>
                    </a:rPr>
                    <m:t>y</m:t>
                  </m:r>
                </m:e>
                <m:sup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)</m:t>
                  </m:r>
                </m:sup>
              </m:sSup>
              <m:r>
                <a:rPr lang="en-US" sz="2000" b="0" i="0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000" kern="1200" dirty="0"/>
            <a:t> where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̂"/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sSup>
                    <m:sSup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𝑦</m:t>
                      </m:r>
                    </m:e>
                    <m:sup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e>
              </m:acc>
              <m:r>
                <a:rPr lang="en-US" sz="2000" b="0" i="1" kern="120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>
                      <a:latin typeface="Cambria Math" panose="02040503050406030204" pitchFamily="18" charset="0"/>
                    </a:rPr>
                    <m:t>h</m:t>
                  </m:r>
                </m:e>
                <m:sub>
                  <m:sSub>
                    <m:sSubPr>
                      <m:ctrlPr>
                        <a:rPr lang="en-US" sz="2000" b="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 kern="1200">
                          <a:latin typeface="Cambria Math" panose="02040503050406030204" pitchFamily="18" charset="0"/>
                        </a:rPr>
                        <m:t>𝜃</m:t>
                      </m:r>
                    </m:e>
                    <m:sub>
                      <m:r>
                        <a:rPr lang="en-US" sz="2000" b="0" i="1" kern="120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sub>
              </m:sSub>
              <m:d>
                <m:d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  <m:sup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e>
              </m:d>
            </m:oMath>
          </a14:m>
          <a:r>
            <a:rPr lang="en-US" sz="2000" kern="1200" dirty="0"/>
            <a:t> for some initial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>
                      <a:latin typeface="Cambria Math" panose="02040503050406030204" pitchFamily="18" charset="0"/>
                    </a:rPr>
                    <m:t>𝜃</m:t>
                  </m:r>
                </m:e>
                <m:sub>
                  <m:r>
                    <a:rPr lang="en-US" sz="2000" b="0" i="0" kern="1200">
                      <a:latin typeface="Cambria Math" panose="02040503050406030204" pitchFamily="18" charset="0"/>
                    </a:rPr>
                    <m:t>0</m:t>
                  </m:r>
                </m:sub>
              </m:sSub>
            </m:oMath>
          </a14:m>
          <a:endParaRPr lang="en-US" sz="2000" kern="1200" dirty="0"/>
        </a:p>
      </dsp:txBody>
      <dsp:txXfrm>
        <a:off x="4343985" y="438923"/>
        <a:ext cx="5512494" cy="1305918"/>
      </dsp:txXfrm>
    </dsp:sp>
    <dsp:sp modelId="{8219A882-EE0F-B442-AEF4-20E463D8D9A9}">
      <dsp:nvSpPr>
        <dsp:cNvPr id="0" name=""/>
        <dsp:cNvSpPr/>
      </dsp:nvSpPr>
      <dsp:spPr>
        <a:xfrm>
          <a:off x="6161" y="2016281"/>
          <a:ext cx="4029292" cy="105977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Cost function</a:t>
          </a:r>
        </a:p>
      </dsp:txBody>
      <dsp:txXfrm>
        <a:off x="536049" y="2016281"/>
        <a:ext cx="2969517" cy="1059775"/>
      </dsp:txXfrm>
    </dsp:sp>
    <dsp:sp modelId="{EFAD97BE-3EA6-2846-BF95-C6383E349B9C}">
      <dsp:nvSpPr>
        <dsp:cNvPr id="0" name=""/>
        <dsp:cNvSpPr/>
      </dsp:nvSpPr>
      <dsp:spPr>
        <a:xfrm>
          <a:off x="3691026" y="1893209"/>
          <a:ext cx="6818412" cy="1305918"/>
        </a:xfrm>
        <a:prstGeom prst="chevron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000" b="0" i="1" kern="1200">
                    <a:latin typeface="Cambria Math" panose="02040503050406030204" pitchFamily="18" charset="0"/>
                  </a:rPr>
                  <m:t>𝐽</m:t>
                </m:r>
                <m:d>
                  <m:dPr>
                    <m:ctrlPr>
                      <a:rPr lang="en-US" sz="20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2000" b="0" i="1" kern="1200">
                        <a:latin typeface="Cambria Math" panose="02040503050406030204" pitchFamily="18" charset="0"/>
                      </a:rPr>
                      <m:t>𝜃</m:t>
                    </m:r>
                  </m:e>
                </m:d>
                <m:r>
                  <a:rPr lang="en-US" sz="2000" b="0" i="0" kern="120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2000" b="0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2000" b="0" i="1" kern="1200"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lang="en-US" sz="2000" b="0" i="1" kern="1200">
                        <a:latin typeface="Cambria Math" panose="02040503050406030204" pitchFamily="18" charset="0"/>
                      </a:rPr>
                      <m:t>𝑚</m:t>
                    </m:r>
                  </m:den>
                </m:f>
                <m:nary>
                  <m:naryPr>
                    <m:chr m:val="∑"/>
                    <m:ctrlPr>
                      <a:rPr lang="en-US" sz="2000" b="0" i="1" kern="1200"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m:rPr>
                        <m:brk m:alnAt="23"/>
                      </m:rPr>
                      <a:rPr lang="en-US" sz="2000" b="0" i="1" kern="12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kern="1200">
                        <a:latin typeface="Cambria Math" panose="02040503050406030204" pitchFamily="18" charset="0"/>
                      </a:rPr>
                      <m:t>=1</m:t>
                    </m:r>
                  </m:sub>
                  <m:sup>
                    <m:r>
                      <a:rPr lang="en-US" sz="2000" b="0" i="1" kern="1200">
                        <a:latin typeface="Cambria Math" panose="02040503050406030204" pitchFamily="18" charset="0"/>
                      </a:rPr>
                      <m:t>𝑚</m:t>
                    </m:r>
                  </m:sup>
                  <m:e>
                    <m:r>
                      <a:rPr lang="en-US" sz="2000" i="1" kern="120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b="0" i="0" kern="12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000" b="0" i="1" kern="12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acc>
                    <m:r>
                      <a:rPr lang="en-US" sz="2000" b="0" i="0" kern="12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kern="120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kern="1200">
                        <a:latin typeface="Cambria Math" panose="02040503050406030204" pitchFamily="18" charset="0"/>
                      </a:rPr>
                      <m:t>)</m:t>
                    </m:r>
                  </m:e>
                </m:nary>
              </m:oMath>
            </m:oMathPara>
          </a14:m>
          <a:endParaRPr lang="en-US" sz="2000" kern="1200" dirty="0"/>
        </a:p>
      </dsp:txBody>
      <dsp:txXfrm>
        <a:off x="4343985" y="1893209"/>
        <a:ext cx="5512494" cy="1305918"/>
      </dsp:txXfrm>
    </dsp:sp>
    <dsp:sp modelId="{DED0CDA1-8D90-094B-B408-F00A10FE4CEF}">
      <dsp:nvSpPr>
        <dsp:cNvPr id="0" name=""/>
        <dsp:cNvSpPr/>
      </dsp:nvSpPr>
      <dsp:spPr>
        <a:xfrm>
          <a:off x="6161" y="3470568"/>
          <a:ext cx="4029292" cy="105977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Minimization</a:t>
          </a:r>
        </a:p>
      </dsp:txBody>
      <dsp:txXfrm>
        <a:off x="536049" y="3470568"/>
        <a:ext cx="2969517" cy="1059775"/>
      </dsp:txXfrm>
    </dsp:sp>
    <dsp:sp modelId="{5105E3D5-CDDE-9144-B34C-37C3807AFF58}">
      <dsp:nvSpPr>
        <dsp:cNvPr id="0" name=""/>
        <dsp:cNvSpPr/>
      </dsp:nvSpPr>
      <dsp:spPr>
        <a:xfrm>
          <a:off x="3691026" y="3347496"/>
          <a:ext cx="6818412" cy="1305918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unc>
                  <m:func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funcPr>
                  <m:fName>
                    <m:limLow>
                      <m:limLowPr>
                        <m:ctrlPr>
                          <a:rPr lang="en-US" sz="2000" b="0" i="0" kern="120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i="0" kern="120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b="0" i="1" kern="1200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</m:fName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e>
                </m:func>
              </m:oMath>
            </m:oMathPara>
          </a14:m>
          <a:endParaRPr lang="en-US" sz="2000" b="0" kern="1200" dirty="0"/>
        </a:p>
      </dsp:txBody>
      <dsp:txXfrm>
        <a:off x="4343985" y="3347496"/>
        <a:ext cx="5512494" cy="1305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932C-6B1C-7043-A54E-9967EC5DC940}">
      <dsp:nvSpPr>
        <dsp:cNvPr id="0" name=""/>
        <dsp:cNvSpPr/>
      </dsp:nvSpPr>
      <dsp:spPr>
        <a:xfrm>
          <a:off x="0" y="398497"/>
          <a:ext cx="2837907" cy="17027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Decision trees</a:t>
          </a:r>
        </a:p>
      </dsp:txBody>
      <dsp:txXfrm>
        <a:off x="0" y="398497"/>
        <a:ext cx="2837907" cy="1702744"/>
      </dsp:txXfrm>
    </dsp:sp>
    <dsp:sp modelId="{60E8E24C-C6C0-304A-8CA2-EAAAC7708079}">
      <dsp:nvSpPr>
        <dsp:cNvPr id="0" name=""/>
        <dsp:cNvSpPr/>
      </dsp:nvSpPr>
      <dsp:spPr>
        <a:xfrm>
          <a:off x="3121698" y="398497"/>
          <a:ext cx="2837907" cy="1702744"/>
        </a:xfrm>
        <a:prstGeom prst="rect">
          <a:avLst/>
        </a:prstGeom>
        <a:solidFill>
          <a:srgbClr val="44536A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 vector machines</a:t>
          </a:r>
        </a:p>
      </dsp:txBody>
      <dsp:txXfrm>
        <a:off x="3121698" y="398497"/>
        <a:ext cx="2837907" cy="1702744"/>
      </dsp:txXfrm>
    </dsp:sp>
    <dsp:sp modelId="{14844695-D474-7041-97CB-E7E4513716F5}">
      <dsp:nvSpPr>
        <dsp:cNvPr id="0" name=""/>
        <dsp:cNvSpPr/>
      </dsp:nvSpPr>
      <dsp:spPr>
        <a:xfrm>
          <a:off x="6243396" y="398497"/>
          <a:ext cx="2837907" cy="17027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K-nearest neighbors</a:t>
          </a:r>
        </a:p>
      </dsp:txBody>
      <dsp:txXfrm>
        <a:off x="6243396" y="398497"/>
        <a:ext cx="2837907" cy="1702744"/>
      </dsp:txXfrm>
    </dsp:sp>
    <dsp:sp modelId="{DC9BD46D-5405-4142-800F-8D5F5880C8C3}">
      <dsp:nvSpPr>
        <dsp:cNvPr id="0" name=""/>
        <dsp:cNvSpPr/>
      </dsp:nvSpPr>
      <dsp:spPr>
        <a:xfrm>
          <a:off x="0" y="2385032"/>
          <a:ext cx="2837907" cy="17027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Naïve Bayes</a:t>
          </a:r>
        </a:p>
      </dsp:txBody>
      <dsp:txXfrm>
        <a:off x="0" y="2385032"/>
        <a:ext cx="2837907" cy="1702744"/>
      </dsp:txXfrm>
    </dsp:sp>
    <dsp:sp modelId="{DCA2781D-4F7A-D44B-9D06-1A082BB73AA0}">
      <dsp:nvSpPr>
        <dsp:cNvPr id="0" name=""/>
        <dsp:cNvSpPr/>
      </dsp:nvSpPr>
      <dsp:spPr>
        <a:xfrm>
          <a:off x="3121698" y="2385032"/>
          <a:ext cx="2837907" cy="1702744"/>
        </a:xfrm>
        <a:prstGeom prst="rect">
          <a:avLst/>
        </a:prstGeom>
        <a:solidFill>
          <a:srgbClr val="44536A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dirty="0"/>
            <a:t>Logistic regression</a:t>
          </a:r>
          <a:endParaRPr lang="en-US" sz="3400" kern="1200" dirty="0"/>
        </a:p>
      </dsp:txBody>
      <dsp:txXfrm>
        <a:off x="3121698" y="2385032"/>
        <a:ext cx="2837907" cy="1702744"/>
      </dsp:txXfrm>
    </dsp:sp>
    <dsp:sp modelId="{6F97EED4-5B7D-9846-81BE-16B6050D4E9A}">
      <dsp:nvSpPr>
        <dsp:cNvPr id="0" name=""/>
        <dsp:cNvSpPr/>
      </dsp:nvSpPr>
      <dsp:spPr>
        <a:xfrm>
          <a:off x="6243396" y="2385032"/>
          <a:ext cx="2837907" cy="1702744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/>
            <a:t>Neural networks</a:t>
          </a:r>
          <a:endParaRPr lang="en-US" sz="3400" kern="1200" dirty="0"/>
        </a:p>
      </dsp:txBody>
      <dsp:txXfrm>
        <a:off x="6243396" y="2385032"/>
        <a:ext cx="2837907" cy="1702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0DB1C-C3D0-994C-85A1-ABBE6211CB5B}">
      <dsp:nvSpPr>
        <dsp:cNvPr id="0" name=""/>
        <dsp:cNvSpPr/>
      </dsp:nvSpPr>
      <dsp:spPr>
        <a:xfrm>
          <a:off x="0" y="179284"/>
          <a:ext cx="10515600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will explore using </a:t>
          </a:r>
          <a:r>
            <a:rPr lang="en-US" sz="1900" b="1" kern="1200" dirty="0"/>
            <a:t>Scikit-Learn</a:t>
          </a:r>
          <a:r>
            <a:rPr lang="en-US" sz="1900" kern="1200" dirty="0"/>
            <a:t> to solve a classification problem with logistic regression.</a:t>
          </a:r>
        </a:p>
      </dsp:txBody>
      <dsp:txXfrm>
        <a:off x="36845" y="216129"/>
        <a:ext cx="10441910" cy="681087"/>
      </dsp:txXfrm>
    </dsp:sp>
    <dsp:sp modelId="{EE83FF1A-381B-D945-9768-1A5191B72697}">
      <dsp:nvSpPr>
        <dsp:cNvPr id="0" name=""/>
        <dsp:cNvSpPr/>
      </dsp:nvSpPr>
      <dsp:spPr>
        <a:xfrm>
          <a:off x="0" y="988782"/>
          <a:ext cx="10515600" cy="754777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Scikit-Learn</a:t>
          </a:r>
          <a:r>
            <a:rPr lang="en-US" sz="1900" kern="1200" dirty="0"/>
            <a:t> is one of the most popular and easy to use a machine learning libraries in python.</a:t>
          </a:r>
        </a:p>
      </dsp:txBody>
      <dsp:txXfrm>
        <a:off x="36845" y="1025627"/>
        <a:ext cx="10441910" cy="681087"/>
      </dsp:txXfrm>
    </dsp:sp>
    <dsp:sp modelId="{C50A04DB-00ED-F442-9D13-900CB8E849C4}">
      <dsp:nvSpPr>
        <dsp:cNvPr id="0" name=""/>
        <dsp:cNvSpPr/>
      </dsp:nvSpPr>
      <dsp:spPr>
        <a:xfrm>
          <a:off x="0" y="1798280"/>
          <a:ext cx="10515600" cy="754777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supports both supervised and unsupervised learning algorithms. </a:t>
          </a:r>
        </a:p>
      </dsp:txBody>
      <dsp:txXfrm>
        <a:off x="36845" y="1835125"/>
        <a:ext cx="10441910" cy="681087"/>
      </dsp:txXfrm>
    </dsp:sp>
    <dsp:sp modelId="{91091208-BA35-754B-B160-3F85F907D2FE}">
      <dsp:nvSpPr>
        <dsp:cNvPr id="0" name=""/>
        <dsp:cNvSpPr/>
      </dsp:nvSpPr>
      <dsp:spPr>
        <a:xfrm>
          <a:off x="0" y="2607777"/>
          <a:ext cx="10515600" cy="754777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built on Numpy, SciPy, and matplotlib.</a:t>
          </a:r>
        </a:p>
      </dsp:txBody>
      <dsp:txXfrm>
        <a:off x="36845" y="2644622"/>
        <a:ext cx="10441910" cy="681087"/>
      </dsp:txXfrm>
    </dsp:sp>
    <dsp:sp modelId="{790F5454-51FC-4F4F-A299-8906A9CCBCD6}">
      <dsp:nvSpPr>
        <dsp:cNvPr id="0" name=""/>
        <dsp:cNvSpPr/>
      </dsp:nvSpPr>
      <dsp:spPr>
        <a:xfrm>
          <a:off x="0" y="3417275"/>
          <a:ext cx="10515600" cy="75477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very easy to build and test many different kinds of models, for example, RandomForestClassifier, Logistic Regression, Linear regression, Support Vector Machines (SVM) and many more!</a:t>
          </a:r>
        </a:p>
      </dsp:txBody>
      <dsp:txXfrm>
        <a:off x="36845" y="3454120"/>
        <a:ext cx="10441910" cy="681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6686-F22B-C645-847E-58625E3B891F}">
      <dsp:nvSpPr>
        <dsp:cNvPr id="0" name=""/>
        <dsp:cNvSpPr/>
      </dsp:nvSpPr>
      <dsp:spPr>
        <a:xfrm>
          <a:off x="0" y="129291"/>
          <a:ext cx="8792912" cy="912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Split dataset into training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𝑡𝑟𝑎𝑖𝑛</m:t>
                  </m:r>
                </m:sub>
              </m:sSub>
              <m:r>
                <a:rPr lang="en-US" sz="20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𝑦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𝑡𝑟𝑎𝑖𝑛</m:t>
                  </m:r>
                </m:sub>
              </m:sSub>
              <m:r>
                <a:rPr lang="en-US" sz="20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000" kern="1200" dirty="0"/>
            <a:t> and test sets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𝑡𝑒𝑠𝑡</m:t>
                  </m:r>
                </m:sub>
              </m:sSub>
              <m:r>
                <a:rPr lang="en-US" sz="20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𝑦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𝑡𝑒𝑠𝑡</m:t>
                  </m:r>
                </m:sub>
              </m:sSub>
              <m:r>
                <a:rPr lang="en-US" sz="20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en-US" sz="2000" kern="1200" dirty="0"/>
        </a:p>
      </dsp:txBody>
      <dsp:txXfrm>
        <a:off x="26732" y="156023"/>
        <a:ext cx="7407114" cy="859234"/>
      </dsp:txXfrm>
    </dsp:sp>
    <dsp:sp modelId="{3151B67E-052C-5C4C-893A-566D522077B0}">
      <dsp:nvSpPr>
        <dsp:cNvPr id="0" name=""/>
        <dsp:cNvSpPr/>
      </dsp:nvSpPr>
      <dsp:spPr>
        <a:xfrm>
          <a:off x="656613" y="1463252"/>
          <a:ext cx="8792912" cy="912698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your classifier object: </a:t>
          </a:r>
          <a:r>
            <a:rPr lang="en-US" sz="2000" kern="1200" dirty="0" err="1"/>
            <a:t>clf</a:t>
          </a:r>
          <a:r>
            <a:rPr lang="en-US" sz="2000" kern="1200" dirty="0"/>
            <a:t> = </a:t>
          </a:r>
          <a:r>
            <a:rPr lang="en-US" sz="2000" kern="1200" dirty="0" err="1"/>
            <a:t>LogisticRegression</a:t>
          </a:r>
          <a:r>
            <a:rPr lang="en-US" sz="2000" kern="1200" dirty="0"/>
            <a:t>()</a:t>
          </a:r>
        </a:p>
      </dsp:txBody>
      <dsp:txXfrm>
        <a:off x="683345" y="1489984"/>
        <a:ext cx="7321501" cy="859234"/>
      </dsp:txXfrm>
    </dsp:sp>
    <dsp:sp modelId="{40AA89FD-3DE7-E44D-A4C3-B2F2996C0DA5}">
      <dsp:nvSpPr>
        <dsp:cNvPr id="0" name=""/>
        <dsp:cNvSpPr/>
      </dsp:nvSpPr>
      <dsp:spPr>
        <a:xfrm>
          <a:off x="1313227" y="2797212"/>
          <a:ext cx="8792912" cy="91269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Fit the data: </a:t>
          </a:r>
          <a:r>
            <a:rPr lang="en-US" sz="2000" kern="1200" dirty="0" err="1"/>
            <a:t>clf.fit</a:t>
          </a:r>
          <a:r>
            <a:rPr lang="en-US" sz="2000" kern="1200" dirty="0"/>
            <a:t>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𝑡𝑟𝑎𝑖𝑛</m:t>
                  </m:r>
                </m:sub>
              </m:sSub>
            </m:oMath>
          </a14:m>
          <a:r>
            <a:rPr lang="en-US" sz="2000" kern="1200" dirty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𝑦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𝑡𝑟𝑎𝑖𝑛</m:t>
                  </m:r>
                </m:sub>
              </m:sSub>
            </m:oMath>
          </a14:m>
          <a:r>
            <a:rPr lang="en-US" sz="2000" kern="1200" dirty="0"/>
            <a:t>)</a:t>
          </a:r>
        </a:p>
      </dsp:txBody>
      <dsp:txXfrm>
        <a:off x="1339959" y="2823944"/>
        <a:ext cx="7321501" cy="859234"/>
      </dsp:txXfrm>
    </dsp:sp>
    <dsp:sp modelId="{2E28ADA9-82BA-A842-BA67-56A486B5D432}">
      <dsp:nvSpPr>
        <dsp:cNvPr id="0" name=""/>
        <dsp:cNvSpPr/>
      </dsp:nvSpPr>
      <dsp:spPr>
        <a:xfrm>
          <a:off x="1969840" y="4131173"/>
          <a:ext cx="8792912" cy="91269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Predict: </a:t>
          </a:r>
          <a:r>
            <a:rPr lang="en-US" sz="2000" kern="1200" dirty="0" err="1"/>
            <a:t>clf.predict</a:t>
          </a:r>
          <a:r>
            <a:rPr lang="en-US" sz="2000" kern="1200" dirty="0"/>
            <a:t>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>
                      <a:latin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𝑡𝑒𝑠𝑡</m:t>
                  </m:r>
                </m:sub>
              </m:sSub>
            </m:oMath>
          </a14:m>
          <a:r>
            <a:rPr lang="en-US" sz="2000" kern="1200" dirty="0"/>
            <a:t>)</a:t>
          </a:r>
        </a:p>
      </dsp:txBody>
      <dsp:txXfrm>
        <a:off x="1996572" y="4157905"/>
        <a:ext cx="7321501" cy="859234"/>
      </dsp:txXfrm>
    </dsp:sp>
    <dsp:sp modelId="{8B570B12-D4AB-FB40-B5E1-9BE306CA9865}">
      <dsp:nvSpPr>
        <dsp:cNvPr id="0" name=""/>
        <dsp:cNvSpPr/>
      </dsp:nvSpPr>
      <dsp:spPr>
        <a:xfrm>
          <a:off x="2626454" y="5465133"/>
          <a:ext cx="8792912" cy="91269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Evaluate the model using various metrics</a:t>
          </a:r>
        </a:p>
      </dsp:txBody>
      <dsp:txXfrm>
        <a:off x="2653186" y="5491865"/>
        <a:ext cx="7321501" cy="859234"/>
      </dsp:txXfrm>
    </dsp:sp>
    <dsp:sp modelId="{C5AEF8A3-5283-7A44-A240-10357D3136DA}">
      <dsp:nvSpPr>
        <dsp:cNvPr id="0" name=""/>
        <dsp:cNvSpPr/>
      </dsp:nvSpPr>
      <dsp:spPr>
        <a:xfrm>
          <a:off x="8031579" y="855686"/>
          <a:ext cx="761333" cy="761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202879" y="855686"/>
        <a:ext cx="418733" cy="572903"/>
      </dsp:txXfrm>
    </dsp:sp>
    <dsp:sp modelId="{FCE4AC99-9B0E-9C47-9C9A-0652C3F06F16}">
      <dsp:nvSpPr>
        <dsp:cNvPr id="0" name=""/>
        <dsp:cNvSpPr/>
      </dsp:nvSpPr>
      <dsp:spPr>
        <a:xfrm>
          <a:off x="8688192" y="2189647"/>
          <a:ext cx="761333" cy="761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859492" y="2189647"/>
        <a:ext cx="418733" cy="572903"/>
      </dsp:txXfrm>
    </dsp:sp>
    <dsp:sp modelId="{5F9070CB-765B-B14A-8E2E-E7FED28F7777}">
      <dsp:nvSpPr>
        <dsp:cNvPr id="0" name=""/>
        <dsp:cNvSpPr/>
      </dsp:nvSpPr>
      <dsp:spPr>
        <a:xfrm>
          <a:off x="9344806" y="3504086"/>
          <a:ext cx="761333" cy="761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516106" y="3504086"/>
        <a:ext cx="418733" cy="572903"/>
      </dsp:txXfrm>
    </dsp:sp>
    <dsp:sp modelId="{17E0E5C8-5B4C-6A4E-B5BB-97C4388BB327}">
      <dsp:nvSpPr>
        <dsp:cNvPr id="0" name=""/>
        <dsp:cNvSpPr/>
      </dsp:nvSpPr>
      <dsp:spPr>
        <a:xfrm>
          <a:off x="10001419" y="4851060"/>
          <a:ext cx="761333" cy="761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10172719" y="4851060"/>
        <a:ext cx="418733" cy="57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33749-4C37-CC46-BD2C-6CF2AACC394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79A5C-F692-8B4B-8262-82C195B81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mple_(statistics)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Multivariate_random_variabl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A learning problem considers a set of n </a:t>
            </a:r>
            <a:r>
              <a:rPr lang="en-US" b="0" i="0" u="none" strike="noStrike" dirty="0">
                <a:solidFill>
                  <a:srgbClr val="2878A2"/>
                </a:solidFill>
                <a:effectLst/>
                <a:latin typeface="-apple-system"/>
                <a:hlinkClick r:id="rId3"/>
              </a:rPr>
              <a:t>samples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 of data and then tries to predict properties of unknown data. If each sample is more than a single number and, for instance, a multi-dimensional entry (aka </a:t>
            </a:r>
            <a:r>
              <a:rPr lang="en-US" b="0" i="0" u="none" strike="noStrike" dirty="0">
                <a:solidFill>
                  <a:srgbClr val="2878A2"/>
                </a:solidFill>
                <a:effectLst/>
                <a:latin typeface="-apple-system"/>
                <a:hlinkClick r:id="rId4"/>
              </a:rPr>
              <a:t>multivariate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 data), it is said to have several attributes or </a:t>
            </a:r>
            <a:r>
              <a:rPr lang="en-US" b="1" i="0" u="none" strike="noStrike" dirty="0">
                <a:solidFill>
                  <a:srgbClr val="212529"/>
                </a:solidFill>
                <a:effectLst/>
                <a:latin typeface="-apple-system"/>
              </a:rPr>
              <a:t>features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79A5C-F692-8B4B-8262-82C195B81A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notation to be rows by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79A5C-F692-8B4B-8262-82C195B81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 about loss function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79A5C-F692-8B4B-8262-82C195B81A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 memory FBGS </a:t>
            </a:r>
            <a:r>
              <a:rPr lang="en-US" dirty="0" err="1"/>
              <a:t>Broyden</a:t>
            </a:r>
            <a:r>
              <a:rPr lang="en-US" dirty="0"/>
              <a:t>-Fletcher-Goldfarb-</a:t>
            </a:r>
            <a:r>
              <a:rPr lang="en-US" dirty="0" err="1"/>
              <a:t>Shanno</a:t>
            </a:r>
            <a:r>
              <a:rPr lang="en-US" dirty="0"/>
              <a:t> – Quasi-</a:t>
            </a:r>
            <a:r>
              <a:rPr lang="en-US" dirty="0" err="1"/>
              <a:t>Netwon</a:t>
            </a:r>
            <a:endParaRPr lang="en-US" dirty="0"/>
          </a:p>
          <a:p>
            <a:r>
              <a:rPr lang="en-US" dirty="0" err="1"/>
              <a:t>Liblinear</a:t>
            </a:r>
            <a:r>
              <a:rPr lang="en-US" dirty="0"/>
              <a:t> – coordinate descent – updating</a:t>
            </a:r>
          </a:p>
          <a:p>
            <a:r>
              <a:rPr lang="en-US" dirty="0"/>
              <a:t>SAG – stochastic average gradient descent</a:t>
            </a:r>
          </a:p>
          <a:p>
            <a:r>
              <a:rPr lang="en-US" dirty="0"/>
              <a:t>SAGA – similar to SAG with potential for better performance (no definition for acronym even in the paper!)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79A5C-F692-8B4B-8262-82C195B81A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 – receiver operating characteristic curve</a:t>
            </a:r>
          </a:p>
          <a:p>
            <a:r>
              <a:rPr lang="en-US" dirty="0"/>
              <a:t>Indicates the degree of separability/distinction or intermingling/crossover between predictions of 2 classes</a:t>
            </a:r>
          </a:p>
          <a:p>
            <a:endParaRPr lang="en-US" dirty="0"/>
          </a:p>
          <a:p>
            <a:r>
              <a:rPr lang="en-US" dirty="0"/>
              <a:t>The higher the score the better the separability of the two classes</a:t>
            </a:r>
          </a:p>
          <a:p>
            <a:endParaRPr lang="en-US" dirty="0"/>
          </a:p>
          <a:p>
            <a:r>
              <a:rPr lang="en-US" dirty="0"/>
              <a:t>AUC is the area under the curve</a:t>
            </a:r>
          </a:p>
          <a:p>
            <a:endParaRPr lang="en-US" dirty="0"/>
          </a:p>
          <a:p>
            <a:r>
              <a:rPr lang="en-US" dirty="0"/>
              <a:t>Binary classifier making random guesses would be correct 50% of the time, want your classifier to do better than this (otherwise it’s doing worse than guessing)!</a:t>
            </a:r>
          </a:p>
          <a:p>
            <a:endParaRPr lang="en-US" dirty="0"/>
          </a:p>
          <a:p>
            <a:r>
              <a:rPr lang="en-US" dirty="0"/>
              <a:t>TPR  = TP / TP + FN – percentage of actual positives that have been correctly identified as positive </a:t>
            </a:r>
          </a:p>
          <a:p>
            <a:r>
              <a:rPr lang="en-US" dirty="0"/>
              <a:t>	the denominator is everything classified as positive </a:t>
            </a:r>
          </a:p>
          <a:p>
            <a:r>
              <a:rPr lang="en-US" dirty="0"/>
              <a:t>	when its positive how often does the model predict it as positive</a:t>
            </a:r>
          </a:p>
          <a:p>
            <a:r>
              <a:rPr lang="en-US" dirty="0"/>
              <a:t>FPR = FP / FP + TN – percentage of actual negatives that have been incorrectly predicted as positives </a:t>
            </a:r>
          </a:p>
          <a:p>
            <a:r>
              <a:rPr lang="en-US" dirty="0"/>
              <a:t>	denominator is everything classified as negative</a:t>
            </a:r>
          </a:p>
          <a:p>
            <a:r>
              <a:rPr lang="en-US" dirty="0"/>
              <a:t>	when its actually negative how often does the model predict otherwise</a:t>
            </a:r>
          </a:p>
          <a:p>
            <a:endParaRPr lang="en-US" dirty="0"/>
          </a:p>
          <a:p>
            <a:r>
              <a:rPr lang="en-US" dirty="0"/>
              <a:t>Vary the probability threshold for predicting the class (usually is 0.5)</a:t>
            </a:r>
          </a:p>
          <a:p>
            <a:r>
              <a:rPr lang="en-US" dirty="0"/>
              <a:t>And plot what the TPR and FPR is. As threshold increases you should approach – get less values in the positive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79A5C-F692-8B4B-8262-82C195B81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79A5C-F692-8B4B-8262-82C195B81A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3E93-4B34-9BF7-0A2F-BDC05FF5F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B38B2-2025-8001-2AEA-0B9B4B8C3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FB1A-5E12-6458-3ACB-53CFB022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1854-BFBD-119B-FCA7-71C10A80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9ED1-1D0D-12CD-CB00-E9C397F4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37F3-88AD-8F6F-D460-D7B25602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2CF47-A5F3-D370-ED2E-D674F8F51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4ECC-BFEB-A4D3-4E08-9C09935E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AC88D-E47F-A4F9-DDDE-715C2F8F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AAB6-AAC5-42D1-1F18-1A93FFD4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39BAD-23CE-7779-029E-D92CEECEC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BB689-4A09-4A2E-F381-CFA4BB060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15F32-86B5-695D-BFD5-23CD208C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E0C1-877C-700B-C9F9-D7C7564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6AF10-E058-E894-E95F-1383F887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57CF-CA54-3104-A9D4-767CF8B8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3EDC-3677-A12F-968E-46B80F96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6169-BFB9-37EE-9771-A963E38A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EE91-FD12-5D66-5730-FCF6F01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68DF-F2AD-836E-85D3-87224878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7F02-E89E-5BD8-4C5C-BECC590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0ECC6-3838-FAB7-8021-967321705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6BF8B-0725-0E60-0B53-5EBB2AF9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B0F2-1B89-112D-B78C-76AADFC6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16BC-CA04-87B6-4EBE-90730126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70E1-A906-516B-FE4B-14CFE52C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C4D2-AFB0-A2BD-5EA8-060A6E288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9576-48D9-26EF-6AD4-5C27E1506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575E6-65E2-C9AA-C649-77A035D4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48A9B-663A-CCAB-1B50-931EDE82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AA3E0-C529-C800-1BD2-E6BC96BB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497F-9CA9-F60E-0CBE-7753A800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B01EC-5D85-B748-6D29-CE4BAFDC3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62FCC-4501-19CD-A8A7-4427919CA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92715-29E1-30CA-0FC6-C2E33B4FD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C637E-E4AC-FA89-B1EC-66CB9CCDC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08328-ED22-1A93-C685-2E3DFD95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55615-D229-E94C-FADB-EBE904D7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9EA92-0666-4123-03CF-C9B8F170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2678-FBA5-8C10-57D9-775E98D3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35222-099C-46D4-429B-6EA45300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06F63-3C9B-64B0-9CD8-83F29DFA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EC5B7-E288-36CA-C499-26D3469F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344C5-227D-F5BF-0128-DC08AD06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85690-6493-EEF4-8EDB-9CAEB95D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E0C1-90A3-D23B-6302-7AF7F664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7D21-B8A7-BE69-B02F-7152E783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6BA1-7BA2-C0D4-E5AF-1E31F691A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58645-1955-CEB6-22D3-B01B3502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7300C-E3BF-F223-93E2-F88BC13F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DD1E8-E4E6-A596-9D00-9DFF50D4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91786-9207-DB2E-3CCB-7FB120D1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C4FF-5C90-505E-36D5-86F7F9DF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A5A90-4ABB-28B7-71E7-B05B027E9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CFD1-BE98-1B95-E2F3-60D48AE6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4CC81-4AFF-BCAF-7C2E-8633DE4C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C8F1D-A9A2-29D9-9DD1-F8A116BA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1C8ED-1E92-F9F5-AF8E-688108C8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9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509A4-4B41-707B-55F9-C169C6CB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EF982-9F52-E973-8210-6703B62AE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FF643-0370-4269-4FBE-77EA86C95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2C9D-89EA-D243-ABEB-8F51FBE83625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70BCC-D9C8-D35C-E9E9-7F0322BC7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6EE2-E3E3-A50D-6E37-BA3361FFA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CE68-D7F5-2742-A939-29120A0D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rcs.bu.edu" TargetMode="External"/><Relationship Id="rId2" Type="http://schemas.openxmlformats.org/officeDocument/2006/relationships/hyperlink" Target="mailto:saladenh@b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model_evaluation.html#classification-metri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cs.bu.edu/classes/MSSP/sp23/MachineLearnin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F1C5-FB05-80A4-699E-7A3C3FF16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6D0F9-45C4-B29C-25CC-42145BBB0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Scott </a:t>
            </a:r>
            <a:r>
              <a:rPr lang="en-US" sz="3600" dirty="0" err="1"/>
              <a:t>Ladenheim</a:t>
            </a:r>
            <a:r>
              <a:rPr lang="en-US" sz="3600" dirty="0"/>
              <a:t>, PhD</a:t>
            </a:r>
          </a:p>
          <a:p>
            <a:r>
              <a:rPr lang="en-US" sz="3600" dirty="0">
                <a:hlinkClick r:id="rId2"/>
              </a:rPr>
              <a:t>saladenh@bu.edu</a:t>
            </a:r>
            <a:endParaRPr lang="en-US" sz="3600" dirty="0"/>
          </a:p>
          <a:p>
            <a:r>
              <a:rPr lang="en-US" sz="3600" dirty="0">
                <a:hlinkClick r:id="rId3"/>
              </a:rPr>
              <a:t>help@rcs.bu.edu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18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0B74-FACE-FA24-7C50-379CED49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on a training set - Features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5F15C0-45A9-2C64-B76E-19940D7A1CA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97033" y="1690688"/>
                <a:ext cx="634083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×4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5F15C0-45A9-2C64-B76E-19940D7A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97033" y="1690688"/>
                <a:ext cx="6340834" cy="4351338"/>
              </a:xfrm>
              <a:blipFill>
                <a:blip r:embed="rId3"/>
                <a:stretch>
                  <a:fillRect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0C791F-DCA2-C5CF-BDC0-42AE111CE63D}"/>
                  </a:ext>
                </a:extLst>
              </p:cNvPr>
              <p:cNvSpPr txBox="1"/>
              <p:nvPr/>
            </p:nvSpPr>
            <p:spPr>
              <a:xfrm>
                <a:off x="1192579" y="1590682"/>
                <a:ext cx="3294445" cy="152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4×1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0C791F-DCA2-C5CF-BDC0-42AE111CE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79" y="1590682"/>
                <a:ext cx="3294445" cy="1527726"/>
              </a:xfrm>
              <a:prstGeom prst="rect">
                <a:avLst/>
              </a:prstGeom>
              <a:blipFill>
                <a:blip r:embed="rId4"/>
                <a:stretch>
                  <a:fillRect l="-769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1A98B9C-A5D9-9EFF-AF84-2A6F295F5054}"/>
                  </a:ext>
                </a:extLst>
              </p:cNvPr>
              <p:cNvSpPr/>
              <p:nvPr/>
            </p:nvSpPr>
            <p:spPr>
              <a:xfrm>
                <a:off x="654135" y="5576683"/>
                <a:ext cx="3676191" cy="5161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1A98B9C-A5D9-9EFF-AF84-2A6F295F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5" y="5576683"/>
                <a:ext cx="3676191" cy="516143"/>
              </a:xfrm>
              <a:prstGeom prst="round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53B5B4E-832B-4AE5-A901-AB8B52BDE65C}"/>
                  </a:ext>
                </a:extLst>
              </p:cNvPr>
              <p:cNvSpPr/>
              <p:nvPr/>
            </p:nvSpPr>
            <p:spPr>
              <a:xfrm>
                <a:off x="654135" y="5036140"/>
                <a:ext cx="3676191" cy="5161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53B5B4E-832B-4AE5-A901-AB8B52BDE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5" y="5036140"/>
                <a:ext cx="3676191" cy="516143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E4CACB6-DFB1-46D6-7F90-71003205EF7A}"/>
                  </a:ext>
                </a:extLst>
              </p:cNvPr>
              <p:cNvSpPr/>
              <p:nvPr/>
            </p:nvSpPr>
            <p:spPr>
              <a:xfrm>
                <a:off x="654134" y="4495597"/>
                <a:ext cx="3676191" cy="5161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E4CACB6-DFB1-46D6-7F90-71003205E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4" y="4495597"/>
                <a:ext cx="3676191" cy="516143"/>
              </a:xfrm>
              <a:prstGeom prst="round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9BD2764-B42D-BD2D-5980-2C8719C4E7FB}"/>
                  </a:ext>
                </a:extLst>
              </p:cNvPr>
              <p:cNvSpPr/>
              <p:nvPr/>
            </p:nvSpPr>
            <p:spPr>
              <a:xfrm>
                <a:off x="654133" y="3951527"/>
                <a:ext cx="3676191" cy="5161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9BD2764-B42D-BD2D-5980-2C8719C4E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3" y="3951527"/>
                <a:ext cx="3676191" cy="516143"/>
              </a:xfrm>
              <a:prstGeom prst="round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E2799D6-2D57-4D96-A097-DF3C3E45EAD0}"/>
                  </a:ext>
                </a:extLst>
              </p:cNvPr>
              <p:cNvSpPr/>
              <p:nvPr/>
            </p:nvSpPr>
            <p:spPr>
              <a:xfrm>
                <a:off x="654133" y="3405423"/>
                <a:ext cx="3676191" cy="5161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E2799D6-2D57-4D96-A097-DF3C3E45E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3" y="3405423"/>
                <a:ext cx="3676191" cy="516143"/>
              </a:xfrm>
              <a:prstGeom prst="roundRect">
                <a:avLst/>
              </a:prstGeom>
              <a:blipFill>
                <a:blip r:embed="rId9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25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247B-0E69-E8B1-9EAC-B71D8553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on a training set  - Targets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BC699089-9CCD-AE9A-2D73-16114599D6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336" y="1825625"/>
                <a:ext cx="6696464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p>
                          </m:sSup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  <m:t>(2)</m:t>
                                        </m:r>
                                      </m:sup>
                                    </m:sSup>
                                  </m:e>
                                </m:acc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BC699089-9CCD-AE9A-2D73-16114599D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336" y="1825625"/>
                <a:ext cx="6696464" cy="4351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43D7D6B-B7CE-54BB-BBD3-2237F0ED2808}"/>
                  </a:ext>
                </a:extLst>
              </p:cNvPr>
              <p:cNvSpPr/>
              <p:nvPr/>
            </p:nvSpPr>
            <p:spPr>
              <a:xfrm>
                <a:off x="838202" y="1825625"/>
                <a:ext cx="486137" cy="50665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43D7D6B-B7CE-54BB-BBD3-2237F0ED2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2" y="1825625"/>
                <a:ext cx="486137" cy="50665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20884BF-D86E-6914-8462-0F51524A14E2}"/>
                  </a:ext>
                </a:extLst>
              </p:cNvPr>
              <p:cNvSpPr/>
              <p:nvPr/>
            </p:nvSpPr>
            <p:spPr>
              <a:xfrm>
                <a:off x="838202" y="2399437"/>
                <a:ext cx="486137" cy="50665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20884BF-D86E-6914-8462-0F51524A1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2" y="2399437"/>
                <a:ext cx="486137" cy="5066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CEC216B-52A8-616A-E783-4FCA7B2B7855}"/>
                  </a:ext>
                </a:extLst>
              </p:cNvPr>
              <p:cNvSpPr/>
              <p:nvPr/>
            </p:nvSpPr>
            <p:spPr>
              <a:xfrm>
                <a:off x="838201" y="2973004"/>
                <a:ext cx="486137" cy="50665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CEC216B-52A8-616A-E783-4FCA7B2B7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73004"/>
                <a:ext cx="486137" cy="5066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A15249-9F0D-03ED-A394-DA8008AFBCA3}"/>
                  </a:ext>
                </a:extLst>
              </p:cNvPr>
              <p:cNvSpPr/>
              <p:nvPr/>
            </p:nvSpPr>
            <p:spPr>
              <a:xfrm>
                <a:off x="838201" y="3546571"/>
                <a:ext cx="486137" cy="50665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AA15249-9F0D-03ED-A394-DA8008AFB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546571"/>
                <a:ext cx="486137" cy="5066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C14D558-34C5-F965-2ABD-D4411179804D}"/>
                  </a:ext>
                </a:extLst>
              </p:cNvPr>
              <p:cNvSpPr/>
              <p:nvPr/>
            </p:nvSpPr>
            <p:spPr>
              <a:xfrm>
                <a:off x="838200" y="4120138"/>
                <a:ext cx="486137" cy="50665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C14D558-34C5-F965-2ABD-D44111798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20138"/>
                <a:ext cx="486137" cy="50665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CFD0B2-C687-3E73-062F-FD0635ECB537}"/>
                  </a:ext>
                </a:extLst>
              </p:cNvPr>
              <p:cNvSpPr txBox="1"/>
              <p:nvPr/>
            </p:nvSpPr>
            <p:spPr>
              <a:xfrm>
                <a:off x="1404931" y="1960300"/>
                <a:ext cx="62709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CFD0B2-C687-3E73-062F-FD0635ECB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31" y="1960300"/>
                <a:ext cx="627095" cy="380810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14E858-5D80-FC03-38BA-19830612AD1C}"/>
                  </a:ext>
                </a:extLst>
              </p:cNvPr>
              <p:cNvSpPr txBox="1"/>
              <p:nvPr/>
            </p:nvSpPr>
            <p:spPr>
              <a:xfrm>
                <a:off x="1404931" y="2558396"/>
                <a:ext cx="62709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14E858-5D80-FC03-38BA-19830612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31" y="2558396"/>
                <a:ext cx="627095" cy="380810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F8E5AF-ABFC-3FFC-3FDF-1833681A9FC9}"/>
                  </a:ext>
                </a:extLst>
              </p:cNvPr>
              <p:cNvSpPr txBox="1"/>
              <p:nvPr/>
            </p:nvSpPr>
            <p:spPr>
              <a:xfrm>
                <a:off x="1404931" y="3106354"/>
                <a:ext cx="62709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F8E5AF-ABFC-3FFC-3FDF-1833681A9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31" y="3106354"/>
                <a:ext cx="627095" cy="380810"/>
              </a:xfrm>
              <a:prstGeom prst="rect">
                <a:avLst/>
              </a:prstGeom>
              <a:blipFill>
                <a:blip r:embed="rId1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0255E8-7EB5-1DB6-0B69-0DC1F7F2F6C8}"/>
                  </a:ext>
                </a:extLst>
              </p:cNvPr>
              <p:cNvSpPr txBox="1"/>
              <p:nvPr/>
            </p:nvSpPr>
            <p:spPr>
              <a:xfrm>
                <a:off x="1404931" y="3672413"/>
                <a:ext cx="62709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0255E8-7EB5-1DB6-0B69-0DC1F7F2F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31" y="3672413"/>
                <a:ext cx="627095" cy="380810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219151-44A5-A484-D04B-EFC9054FC1A8}"/>
                  </a:ext>
                </a:extLst>
              </p:cNvPr>
              <p:cNvSpPr txBox="1"/>
              <p:nvPr/>
            </p:nvSpPr>
            <p:spPr>
              <a:xfrm>
                <a:off x="1404930" y="4245980"/>
                <a:ext cx="62709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219151-44A5-A484-D04B-EFC9054FC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30" y="4245980"/>
                <a:ext cx="627095" cy="380810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BE2153-12FB-558D-3587-B98D6573269A}"/>
                  </a:ext>
                </a:extLst>
              </p:cNvPr>
              <p:cNvSpPr txBox="1"/>
              <p:nvPr/>
            </p:nvSpPr>
            <p:spPr>
              <a:xfrm>
                <a:off x="2631631" y="2329481"/>
                <a:ext cx="2112373" cy="1723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BE2153-12FB-558D-3587-B98D65732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31" y="2329481"/>
                <a:ext cx="2112373" cy="1723742"/>
              </a:xfrm>
              <a:prstGeom prst="rect">
                <a:avLst/>
              </a:prstGeom>
              <a:blipFill>
                <a:blip r:embed="rId13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26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0B74-FACE-FA24-7C50-379CED49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and Cost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CCB145-68F4-D533-390C-1EF999E23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390" y="1825625"/>
                <a:ext cx="685221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Loss function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endParaRPr lang="en-US" sz="2000" dirty="0"/>
              </a:p>
              <a:p>
                <a:r>
                  <a:rPr lang="en-US" sz="2000" dirty="0"/>
                  <a:t>Cost function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acc>
                            <m:r>
                              <a:rPr lang="en-US" sz="2000" b="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0" dirty="0"/>
                  <a:t>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In sci-kit learn this loss function is built into the </a:t>
                </a:r>
                <a:r>
                  <a:rPr lang="en-US" sz="2000" dirty="0" err="1"/>
                  <a:t>LogistricRegression</a:t>
                </a:r>
                <a:r>
                  <a:rPr lang="en-US" sz="2000" dirty="0"/>
                  <a:t> class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CCB145-68F4-D533-390C-1EF999E23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390" y="1825625"/>
                <a:ext cx="6852213" cy="4351338"/>
              </a:xfrm>
              <a:blipFill>
                <a:blip r:embed="rId3"/>
                <a:stretch>
                  <a:fillRect l="-92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4A66444-31B9-62B1-5830-ABE89A138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017" y="1999245"/>
            <a:ext cx="4029598" cy="31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B43C-9686-AFFE-FBBC-E86C9E91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- How do we minimize a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B9BAD-DF87-1BDA-1551-281F6E0CD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825625"/>
            <a:ext cx="55118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function has a max/min where the gradient is zero</a:t>
            </a:r>
          </a:p>
          <a:p>
            <a:r>
              <a:rPr lang="en-US" dirty="0"/>
              <a:t>There are many methods for optimization problems</a:t>
            </a:r>
          </a:p>
          <a:p>
            <a:pPr lvl="1"/>
            <a:r>
              <a:rPr lang="en-US" dirty="0"/>
              <a:t>Newton-Raphson </a:t>
            </a:r>
          </a:p>
          <a:p>
            <a:pPr lvl="1"/>
            <a:r>
              <a:rPr lang="en-US" dirty="0"/>
              <a:t>Quasi-Newton</a:t>
            </a:r>
          </a:p>
          <a:p>
            <a:pPr lvl="1"/>
            <a:r>
              <a:rPr lang="en-US" dirty="0"/>
              <a:t>Gradient descent/ stochastic gradient descent</a:t>
            </a:r>
          </a:p>
          <a:p>
            <a:pPr lvl="1"/>
            <a:r>
              <a:rPr lang="en-US" dirty="0"/>
              <a:t>Conjugate gradient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LFBGS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Liblinear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SAG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SAGA</a:t>
            </a:r>
          </a:p>
          <a:p>
            <a:r>
              <a:rPr lang="en-US" dirty="0"/>
              <a:t>Gradient (1st order) methods are frequently used in machine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C74A9F-ED8E-B40D-C692-A64CA22C926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2000" dirty="0"/>
                  <a:t>Gradient of cost function </a:t>
                </a:r>
              </a:p>
              <a:p>
                <a:pPr marL="457200" lvl="1" indent="0" algn="ctr">
                  <a:buNone/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Update rule for gradient descent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C74A9F-ED8E-B40D-C692-A64CA22C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733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66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B401-1994-FAFA-0FF5-AB7C9AA8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A99F0-43CB-7A34-B1BD-DF9E8CBE7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757" y="1825625"/>
            <a:ext cx="5360043" cy="4351338"/>
          </a:xfrm>
        </p:spPr>
        <p:txBody>
          <a:bodyPr>
            <a:normAutofit/>
          </a:bodyPr>
          <a:lstStyle/>
          <a:p>
            <a:r>
              <a:rPr lang="en-US" dirty="0"/>
              <a:t>Evaluating a model’s performance</a:t>
            </a:r>
          </a:p>
          <a:p>
            <a:pPr lvl="1"/>
            <a:r>
              <a:rPr lang="en-US" dirty="0"/>
              <a:t>Accuracy on test set</a:t>
            </a:r>
          </a:p>
          <a:p>
            <a:pPr lvl="1"/>
            <a:r>
              <a:rPr lang="en-US" dirty="0"/>
              <a:t>Confusion matrix</a:t>
            </a:r>
          </a:p>
          <a:p>
            <a:pPr lvl="2"/>
            <a:r>
              <a:rPr lang="en-US" dirty="0"/>
              <a:t>Precision</a:t>
            </a:r>
          </a:p>
          <a:p>
            <a:pPr lvl="2"/>
            <a:r>
              <a:rPr lang="en-US" dirty="0"/>
              <a:t>Recall</a:t>
            </a:r>
          </a:p>
          <a:p>
            <a:pPr lvl="1"/>
            <a:r>
              <a:rPr lang="en-US" dirty="0"/>
              <a:t>F1 score</a:t>
            </a:r>
          </a:p>
          <a:p>
            <a:pPr lvl="1"/>
            <a:r>
              <a:rPr lang="en-US" dirty="0"/>
              <a:t>Precision Recall Curve</a:t>
            </a:r>
          </a:p>
          <a:p>
            <a:pPr lvl="1"/>
            <a:r>
              <a:rPr lang="en-US" dirty="0"/>
              <a:t>ROC (receiver operating characteristic) curve</a:t>
            </a:r>
          </a:p>
          <a:p>
            <a:pPr lvl="1"/>
            <a:r>
              <a:rPr lang="en-US" dirty="0"/>
              <a:t>AUC (area under the curve)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2CE95-49A2-7170-0CFE-B2B9290792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available to you in scikit-learn via a submodule called </a:t>
            </a:r>
            <a:r>
              <a:rPr lang="en-US" b="1" dirty="0"/>
              <a:t>metrics</a:t>
            </a:r>
          </a:p>
          <a:p>
            <a:r>
              <a:rPr lang="en-US" dirty="0"/>
              <a:t>Here is a 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 to a list of scikit-learn metrics</a:t>
            </a:r>
          </a:p>
          <a:p>
            <a:r>
              <a:rPr lang="en-US" dirty="0"/>
              <a:t>We will see some of these called when we work through an example in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</p:spTree>
    <p:extLst>
      <p:ext uri="{BB962C8B-B14F-4D97-AF65-F5344CB8AC3E}">
        <p14:creationId xmlns:p14="http://schemas.microsoft.com/office/powerpoint/2010/main" val="136071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ABD3-AA01-E81A-FAB4-5046559F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in Python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AF33C2-660B-576E-34A2-CCD0A4208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3000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32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8A1F2-7D90-ABC2-BB3E-1D5AB9E4C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209394"/>
            <a:ext cx="9469120" cy="61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34D3-943A-C01B-0C3B-90050FFF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</a:t>
            </a:r>
            <a:r>
              <a:rPr lang="en-US" dirty="0" err="1"/>
              <a:t>Jupyter</a:t>
            </a:r>
            <a:r>
              <a:rPr lang="en-US" dirty="0"/>
              <a:t> Notebook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383B-7BFC-364F-6FE8-00846F0A2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68840" cy="149669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http://rcs.bu.edu/classes/MSSP/sp23/MachineLearning/</a:t>
            </a:r>
            <a:endParaRPr lang="en-US" dirty="0"/>
          </a:p>
          <a:p>
            <a:r>
              <a:rPr lang="en-US" dirty="0" err="1"/>
              <a:t>LogisticRegressionClassifier.ipynb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790663-0CFE-EE61-410F-37109F0F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" y="3733800"/>
            <a:ext cx="7772400" cy="24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65B9AB9-1B34-382E-D9D1-26276D0C60D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7401660"/>
                  </p:ext>
                </p:extLst>
              </p:nvPr>
            </p:nvGraphicFramePr>
            <p:xfrm>
              <a:off x="361507" y="244550"/>
              <a:ext cx="11419367" cy="65071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65B9AB9-1B34-382E-D9D1-26276D0C60D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7401660"/>
                  </p:ext>
                </p:extLst>
              </p:nvPr>
            </p:nvGraphicFramePr>
            <p:xfrm>
              <a:off x="361507" y="244550"/>
              <a:ext cx="11419367" cy="65071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641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0A2A-2D2E-478E-2D5B-35D6C9E1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1503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172194-7F79-87A7-94D6-8AA9792CE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44640"/>
              </p:ext>
            </p:extLst>
          </p:nvPr>
        </p:nvGraphicFramePr>
        <p:xfrm>
          <a:off x="838200" y="447040"/>
          <a:ext cx="105156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37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DE2958-0A7E-78BB-6766-F5E4775B8446}"/>
              </a:ext>
            </a:extLst>
          </p:cNvPr>
          <p:cNvSpPr/>
          <p:nvPr/>
        </p:nvSpPr>
        <p:spPr>
          <a:xfrm>
            <a:off x="793448" y="515675"/>
            <a:ext cx="10419907" cy="569905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Machine learning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F585D0-8988-DA1B-AE05-7860E276ACCF}"/>
              </a:ext>
            </a:extLst>
          </p:cNvPr>
          <p:cNvSpPr/>
          <p:nvPr/>
        </p:nvSpPr>
        <p:spPr>
          <a:xfrm>
            <a:off x="1028481" y="2925948"/>
            <a:ext cx="2073348" cy="1350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Reinforcement learning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4FE5122-5F53-53BE-7EB3-A2E2BE9D457D}"/>
              </a:ext>
            </a:extLst>
          </p:cNvPr>
          <p:cNvSpPr/>
          <p:nvPr/>
        </p:nvSpPr>
        <p:spPr>
          <a:xfrm>
            <a:off x="3796141" y="1908197"/>
            <a:ext cx="1676400" cy="10526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Decision trees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4599F2-F1B1-B7AB-4865-0A23C991422B}"/>
              </a:ext>
            </a:extLst>
          </p:cNvPr>
          <p:cNvSpPr/>
          <p:nvPr/>
        </p:nvSpPr>
        <p:spPr>
          <a:xfrm>
            <a:off x="3803225" y="3306381"/>
            <a:ext cx="1672857" cy="10526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Logistic regression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157FD8-7846-FB7F-F37D-652357FABC33}"/>
              </a:ext>
            </a:extLst>
          </p:cNvPr>
          <p:cNvSpPr/>
          <p:nvPr/>
        </p:nvSpPr>
        <p:spPr>
          <a:xfrm>
            <a:off x="5816325" y="3157524"/>
            <a:ext cx="2073348" cy="13503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Neural networks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D02880-D44A-902B-38C6-F8ABD6A39016}"/>
              </a:ext>
            </a:extLst>
          </p:cNvPr>
          <p:cNvSpPr/>
          <p:nvPr/>
        </p:nvSpPr>
        <p:spPr>
          <a:xfrm>
            <a:off x="9246711" y="1908197"/>
            <a:ext cx="1513368" cy="88250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K-means clustering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969253-C487-2190-E66F-0FB2DCC7A97B}"/>
              </a:ext>
            </a:extLst>
          </p:cNvPr>
          <p:cNvSpPr/>
          <p:nvPr/>
        </p:nvSpPr>
        <p:spPr>
          <a:xfrm>
            <a:off x="3799683" y="4711649"/>
            <a:ext cx="1672858" cy="10526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vector machine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4CF0A-55AC-782D-10F4-7A245ED490F7}"/>
              </a:ext>
            </a:extLst>
          </p:cNvPr>
          <p:cNvSpPr/>
          <p:nvPr/>
        </p:nvSpPr>
        <p:spPr>
          <a:xfrm flipV="1">
            <a:off x="3454133" y="3076007"/>
            <a:ext cx="4927294" cy="15399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3489F91-E0E1-6BD9-11EE-BE090EE558A8}"/>
              </a:ext>
            </a:extLst>
          </p:cNvPr>
          <p:cNvSpPr/>
          <p:nvPr/>
        </p:nvSpPr>
        <p:spPr>
          <a:xfrm>
            <a:off x="3262115" y="1300480"/>
            <a:ext cx="5318679" cy="4625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2B67C3-8187-7523-15C7-E762FAE29661}"/>
              </a:ext>
            </a:extLst>
          </p:cNvPr>
          <p:cNvSpPr txBox="1"/>
          <p:nvPr/>
        </p:nvSpPr>
        <p:spPr>
          <a:xfrm>
            <a:off x="6010436" y="5340635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Supervised Learning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833263E-3524-C70E-5367-6E16BC652FE4}"/>
              </a:ext>
            </a:extLst>
          </p:cNvPr>
          <p:cNvSpPr/>
          <p:nvPr/>
        </p:nvSpPr>
        <p:spPr>
          <a:xfrm>
            <a:off x="8929886" y="1519041"/>
            <a:ext cx="2147019" cy="2265882"/>
          </a:xfrm>
          <a:prstGeom prst="roundRect">
            <a:avLst/>
          </a:prstGeom>
          <a:noFill/>
          <a:ln>
            <a:solidFill>
              <a:srgbClr val="E54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0E7038-F3D7-D6D2-548E-D87090801F68}"/>
              </a:ext>
            </a:extLst>
          </p:cNvPr>
          <p:cNvSpPr txBox="1"/>
          <p:nvPr/>
        </p:nvSpPr>
        <p:spPr>
          <a:xfrm>
            <a:off x="9447762" y="3124654"/>
            <a:ext cx="15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54BFC"/>
                </a:solidFill>
              </a:rPr>
              <a:t>Unsupervised </a:t>
            </a:r>
            <a:br>
              <a:rPr lang="en-US" dirty="0">
                <a:solidFill>
                  <a:srgbClr val="E54BFC"/>
                </a:solidFill>
              </a:rPr>
            </a:br>
            <a:r>
              <a:rPr lang="en-US" dirty="0">
                <a:solidFill>
                  <a:srgbClr val="E54BFC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6907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9AB0-394E-0C9A-4484-F2233D9B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A3EC18B-5799-D4A1-0B28-8C85046AAFF7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610046981"/>
                  </p:ext>
                </p:extLst>
              </p:nvPr>
            </p:nvGraphicFramePr>
            <p:xfrm>
              <a:off x="-349623" y="1690688"/>
              <a:ext cx="5405717" cy="43616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A3EC18B-5799-D4A1-0B28-8C85046AAFF7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610046981"/>
                  </p:ext>
                </p:extLst>
              </p:nvPr>
            </p:nvGraphicFramePr>
            <p:xfrm>
              <a:off x="-349623" y="1690688"/>
              <a:ext cx="5405717" cy="43616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6753ABC-4E28-62A8-3B3D-7B6E213C7AE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473388" y="1690688"/>
                <a:ext cx="6270812" cy="406577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</m:e>
                    </m:d>
                  </m:oMath>
                </a14:m>
                <a:r>
                  <a:rPr lang="en-US" sz="2400" dirty="0"/>
                  <a:t> is called a </a:t>
                </a:r>
                <a:r>
                  <a:rPr lang="en-US" sz="2400" b="1" dirty="0"/>
                  <a:t>training example</a:t>
                </a:r>
              </a:p>
              <a:p>
                <a:r>
                  <a:rPr lang="en-US" sz="2400" dirty="0"/>
                  <a:t>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/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400" dirty="0"/>
                  <a:t> is called a </a:t>
                </a:r>
                <a:r>
                  <a:rPr lang="en-US" sz="2400" b="1" dirty="0"/>
                  <a:t>training set</a:t>
                </a:r>
              </a:p>
              <a:p>
                <a:r>
                  <a:rPr lang="en-US" sz="2400" dirty="0"/>
                  <a:t>The goal is to find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is  good at predicting targets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depends on a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(or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 vector)</a:t>
                </a:r>
              </a:p>
              <a:p>
                <a:r>
                  <a:rPr lang="en-US" sz="2400" dirty="0"/>
                  <a:t>Use the labeled training set to </a:t>
                </a:r>
                <a:r>
                  <a:rPr lang="en-US" sz="2400" b="1" i="1" dirty="0"/>
                  <a:t>learn</a:t>
                </a:r>
                <a:r>
                  <a:rPr lang="en-US" sz="2400" dirty="0"/>
                  <a:t> the parameter(s)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for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 fully trained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referred to as a model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6753ABC-4E28-62A8-3B3D-7B6E213C7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73388" y="1690688"/>
                <a:ext cx="6270812" cy="4065774"/>
              </a:xfrm>
              <a:blipFill>
                <a:blip r:embed="rId11"/>
                <a:stretch>
                  <a:fillRect l="-1414" t="-932" r="-101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30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9714-B400-DAF2-8E99-52E7F39C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350-F3B7-182F-6D16-61F7A93A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1508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Predict if an email is spam or not spam</a:t>
            </a:r>
          </a:p>
          <a:p>
            <a:r>
              <a:rPr lang="en-US" dirty="0">
                <a:solidFill>
                  <a:schemeClr val="accent6"/>
                </a:solidFill>
              </a:rPr>
              <a:t>Predict if a customer purchases a product based on how many ads they have been shown</a:t>
            </a:r>
          </a:p>
          <a:p>
            <a:r>
              <a:rPr lang="en-US" dirty="0">
                <a:solidFill>
                  <a:schemeClr val="accent6"/>
                </a:solidFill>
              </a:rPr>
              <a:t>Predict if a picture shows a cat, dog, or other </a:t>
            </a:r>
          </a:p>
          <a:p>
            <a:r>
              <a:rPr lang="en-US" dirty="0">
                <a:solidFill>
                  <a:schemeClr val="accent6"/>
                </a:solidFill>
              </a:rPr>
              <a:t>Predict if an image of a tumor is malignant or not</a:t>
            </a:r>
          </a:p>
          <a:p>
            <a:r>
              <a:rPr lang="en-US" dirty="0">
                <a:solidFill>
                  <a:schemeClr val="accent6"/>
                </a:solidFill>
              </a:rPr>
              <a:t>Predict if a student is admitted or not admitted to a college based on grades</a:t>
            </a:r>
          </a:p>
          <a:p>
            <a:r>
              <a:rPr lang="en-US" dirty="0">
                <a:solidFill>
                  <a:schemeClr val="accent1"/>
                </a:solidFill>
              </a:rPr>
              <a:t>Predict the price of a house based on its square footage</a:t>
            </a:r>
          </a:p>
          <a:p>
            <a:r>
              <a:rPr lang="en-US" dirty="0">
                <a:solidFill>
                  <a:schemeClr val="accent1"/>
                </a:solidFill>
              </a:rPr>
              <a:t>Predict how many points a Celtics player scores based on their minutes played and shots attempted</a:t>
            </a:r>
          </a:p>
          <a:p>
            <a:r>
              <a:rPr lang="en-US" dirty="0">
                <a:solidFill>
                  <a:schemeClr val="accent1"/>
                </a:solidFill>
              </a:rPr>
              <a:t>Predict price of a stock based on previous stock prices and market conditions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94860-9C85-C6A9-877E-8F074BAF3737}"/>
              </a:ext>
            </a:extLst>
          </p:cNvPr>
          <p:cNvSpPr/>
          <p:nvPr/>
        </p:nvSpPr>
        <p:spPr>
          <a:xfrm>
            <a:off x="9641541" y="2164976"/>
            <a:ext cx="2178424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1FDEF-0493-1D11-9CD8-76019F7E1F06}"/>
              </a:ext>
            </a:extLst>
          </p:cNvPr>
          <p:cNvSpPr/>
          <p:nvPr/>
        </p:nvSpPr>
        <p:spPr>
          <a:xfrm>
            <a:off x="9641541" y="4155142"/>
            <a:ext cx="21784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73002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3BF4-AE53-391D-70FA-47AFF90B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CC3-5A20-6639-11FC-BD8293E6E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809999"/>
          </a:xfrm>
        </p:spPr>
        <p:txBody>
          <a:bodyPr>
            <a:normAutofit/>
          </a:bodyPr>
          <a:lstStyle/>
          <a:p>
            <a:r>
              <a:rPr lang="en-US" dirty="0"/>
              <a:t>Supervised learning to segment data into 2 or more classes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F0B2F1-D566-52C3-6F56-89D8F71466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3759642"/>
              </p:ext>
            </p:extLst>
          </p:nvPr>
        </p:nvGraphicFramePr>
        <p:xfrm>
          <a:off x="838200" y="2904565"/>
          <a:ext cx="10515600" cy="327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70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F1AA-295A-D9D8-D3E1-EA35C6DF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79"/>
            <a:ext cx="10515600" cy="1325563"/>
          </a:xfrm>
        </p:spPr>
        <p:txBody>
          <a:bodyPr/>
          <a:lstStyle/>
          <a:p>
            <a:r>
              <a:rPr lang="en-US" dirty="0"/>
              <a:t>General framework for learning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39D4C62-AA5D-1A8D-4A78-63AACEC93FA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3127969"/>
                  </p:ext>
                </p:extLst>
              </p:nvPr>
            </p:nvGraphicFramePr>
            <p:xfrm>
              <a:off x="838200" y="1608883"/>
              <a:ext cx="10515600" cy="5092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39D4C62-AA5D-1A8D-4A78-63AACEC93FA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3127969"/>
                  </p:ext>
                </p:extLst>
              </p:nvPr>
            </p:nvGraphicFramePr>
            <p:xfrm>
              <a:off x="838200" y="1608883"/>
              <a:ext cx="10515600" cy="5092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663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B1F9-12A0-1AB4-7815-C5AC0042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algorithms for classification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31E931-A327-5BA2-CCF3-D07D24579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591275"/>
              </p:ext>
            </p:extLst>
          </p:nvPr>
        </p:nvGraphicFramePr>
        <p:xfrm>
          <a:off x="838201" y="1690688"/>
          <a:ext cx="9081304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525F17-1DB6-5466-E1A0-1F98C9ED7D4B}"/>
              </a:ext>
            </a:extLst>
          </p:cNvPr>
          <p:cNvSpPr txBox="1"/>
          <p:nvPr/>
        </p:nvSpPr>
        <p:spPr>
          <a:xfrm>
            <a:off x="10058400" y="3429000"/>
            <a:ext cx="20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536A"/>
                </a:solidFill>
              </a:rPr>
              <a:t>Scikit-learn</a:t>
            </a:r>
          </a:p>
          <a:p>
            <a:r>
              <a:rPr lang="en-US" dirty="0" err="1">
                <a:solidFill>
                  <a:srgbClr val="C00000"/>
                </a:solidFill>
              </a:rPr>
              <a:t>Tensorflow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Pytorch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115F-D512-14BA-C063-80EDE388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BB920-7055-DD7F-A0B6-5DE392A1F2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4742" y="1810875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name logistic regression comes from the logistic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learning function has the form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BB920-7055-DD7F-A0B6-5DE392A1F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4742" y="1810875"/>
                <a:ext cx="5181600" cy="4351338"/>
              </a:xfrm>
              <a:blipFill>
                <a:blip r:embed="rId2"/>
                <a:stretch>
                  <a:fillRect l="-1956" t="-2326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1D1B128F-6697-2599-F0C4-C0FE5F70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90" y="1810875"/>
            <a:ext cx="5944368" cy="39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2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43251</TotalTime>
  <Words>1154</Words>
  <Application>Microsoft Macintosh PowerPoint</Application>
  <PresentationFormat>Widescreen</PresentationFormat>
  <Paragraphs>187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Cambria Math</vt:lpstr>
      <vt:lpstr>Office Theme</vt:lpstr>
      <vt:lpstr>Machine learning with Python</vt:lpstr>
      <vt:lpstr>PowerPoint Presentation</vt:lpstr>
      <vt:lpstr>PowerPoint Presentation</vt:lpstr>
      <vt:lpstr>Supervised learning</vt:lpstr>
      <vt:lpstr>Examples of Supervised Learning</vt:lpstr>
      <vt:lpstr>Classification</vt:lpstr>
      <vt:lpstr>General framework for learning algorithms</vt:lpstr>
      <vt:lpstr>Learning algorithms for classification</vt:lpstr>
      <vt:lpstr>Logistic regression</vt:lpstr>
      <vt:lpstr>Logistic regression on a training set - Features</vt:lpstr>
      <vt:lpstr>Logistic regression on a training set  - Targets</vt:lpstr>
      <vt:lpstr>Loss and Cost Function</vt:lpstr>
      <vt:lpstr>Optimization - How do we minimize a function?</vt:lpstr>
      <vt:lpstr>Metrics</vt:lpstr>
      <vt:lpstr>Logistic regression in Python</vt:lpstr>
      <vt:lpstr>PowerPoint Presentation</vt:lpstr>
      <vt:lpstr>Link to Jupyter Notebook material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using logistic regression</dc:title>
  <dc:creator>Ladenheim, Scott</dc:creator>
  <cp:lastModifiedBy>Ladenheim, Scott</cp:lastModifiedBy>
  <cp:revision>151</cp:revision>
  <dcterms:created xsi:type="dcterms:W3CDTF">2023-02-16T16:13:08Z</dcterms:created>
  <dcterms:modified xsi:type="dcterms:W3CDTF">2023-03-23T13:39:18Z</dcterms:modified>
</cp:coreProperties>
</file>