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7" r:id="rId2"/>
    <p:sldId id="257" r:id="rId3"/>
    <p:sldId id="306" r:id="rId4"/>
    <p:sldId id="297" r:id="rId5"/>
    <p:sldId id="299" r:id="rId6"/>
    <p:sldId id="302" r:id="rId7"/>
    <p:sldId id="314" r:id="rId8"/>
    <p:sldId id="308" r:id="rId9"/>
    <p:sldId id="304" r:id="rId10"/>
    <p:sldId id="310" r:id="rId11"/>
    <p:sldId id="311" r:id="rId12"/>
    <p:sldId id="309" r:id="rId13"/>
    <p:sldId id="298" r:id="rId14"/>
    <p:sldId id="315" r:id="rId15"/>
    <p:sldId id="312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3"/>
    <p:restoredTop sz="96301"/>
  </p:normalViewPr>
  <p:slideViewPr>
    <p:cSldViewPr snapToGrid="0">
      <p:cViewPr varScale="1">
        <p:scale>
          <a:sx n="96" d="100"/>
          <a:sy n="96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AD8EF-48F7-384B-AA67-E049A5AD9D88}" type="doc">
      <dgm:prSet loTypeId="urn:microsoft.com/office/officeart/2008/layout/VerticalAccentList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5FF533-8153-524B-829C-FE71281E1D24}">
      <dgm:prSet/>
      <dgm:spPr/>
      <dgm:t>
        <a:bodyPr/>
        <a:lstStyle/>
        <a:p>
          <a:r>
            <a:rPr lang="en-US" dirty="0"/>
            <a:t>Neural networks and deep learning</a:t>
          </a:r>
        </a:p>
      </dgm:t>
    </dgm:pt>
    <dgm:pt modelId="{29CED542-48F0-5440-A497-CA5C6D59F300}" type="parTrans" cxnId="{67628A91-A315-DC4C-AC1F-6C338139FCDD}">
      <dgm:prSet/>
      <dgm:spPr/>
      <dgm:t>
        <a:bodyPr/>
        <a:lstStyle/>
        <a:p>
          <a:endParaRPr lang="en-US"/>
        </a:p>
      </dgm:t>
    </dgm:pt>
    <dgm:pt modelId="{3C9F76E4-528E-674E-859B-CC3B2D90B5E7}" type="sibTrans" cxnId="{67628A91-A315-DC4C-AC1F-6C338139FCDD}">
      <dgm:prSet/>
      <dgm:spPr/>
      <dgm:t>
        <a:bodyPr/>
        <a:lstStyle/>
        <a:p>
          <a:endParaRPr lang="en-US"/>
        </a:p>
      </dgm:t>
    </dgm:pt>
    <dgm:pt modelId="{43A8089E-4E45-7C43-A785-363B86D6578B}">
      <dgm:prSet/>
      <dgm:spPr/>
      <dgm:t>
        <a:bodyPr/>
        <a:lstStyle/>
        <a:p>
          <a:r>
            <a:rPr lang="en-US" dirty="0" err="1"/>
            <a:t>Pytorch</a:t>
          </a:r>
          <a:r>
            <a:rPr lang="en-US" dirty="0"/>
            <a:t> implementation</a:t>
          </a:r>
        </a:p>
      </dgm:t>
    </dgm:pt>
    <dgm:pt modelId="{DDFD9F3B-CA0A-874A-8F90-F00F9F9D5667}" type="parTrans" cxnId="{E623882D-0E1C-1E45-AAD5-68FE8B51A494}">
      <dgm:prSet/>
      <dgm:spPr/>
      <dgm:t>
        <a:bodyPr/>
        <a:lstStyle/>
        <a:p>
          <a:endParaRPr lang="en-US"/>
        </a:p>
      </dgm:t>
    </dgm:pt>
    <dgm:pt modelId="{14B5E4A9-E944-8D4D-9878-6202208B0507}" type="sibTrans" cxnId="{E623882D-0E1C-1E45-AAD5-68FE8B51A494}">
      <dgm:prSet/>
      <dgm:spPr/>
      <dgm:t>
        <a:bodyPr/>
        <a:lstStyle/>
        <a:p>
          <a:endParaRPr lang="en-US"/>
        </a:p>
      </dgm:t>
    </dgm:pt>
    <dgm:pt modelId="{4BE008A7-335A-CC46-A27D-9E348D352D40}">
      <dgm:prSet/>
      <dgm:spPr/>
      <dgm:t>
        <a:bodyPr/>
        <a:lstStyle/>
        <a:p>
          <a:r>
            <a:rPr lang="en-US" dirty="0"/>
            <a:t>Neural networks for binary classification</a:t>
          </a:r>
        </a:p>
      </dgm:t>
    </dgm:pt>
    <dgm:pt modelId="{6ABA9508-6D41-C945-97D4-AFCA9CAF75E6}" type="parTrans" cxnId="{030BCFC5-7ECE-4345-A205-FB107E25465D}">
      <dgm:prSet/>
      <dgm:spPr/>
      <dgm:t>
        <a:bodyPr/>
        <a:lstStyle/>
        <a:p>
          <a:endParaRPr lang="en-US"/>
        </a:p>
      </dgm:t>
    </dgm:pt>
    <dgm:pt modelId="{B40AA311-7E0B-3E42-9AAE-ECA2A48C43BC}" type="sibTrans" cxnId="{030BCFC5-7ECE-4345-A205-FB107E25465D}">
      <dgm:prSet/>
      <dgm:spPr/>
      <dgm:t>
        <a:bodyPr/>
        <a:lstStyle/>
        <a:p>
          <a:endParaRPr lang="en-US"/>
        </a:p>
      </dgm:t>
    </dgm:pt>
    <dgm:pt modelId="{9B105B58-2F3A-2E46-9331-85E2211ED099}">
      <dgm:prSet/>
      <dgm:spPr/>
      <dgm:t>
        <a:bodyPr/>
        <a:lstStyle/>
        <a:p>
          <a:r>
            <a:rPr lang="en-US" dirty="0"/>
            <a:t>Multiclass classification</a:t>
          </a:r>
        </a:p>
      </dgm:t>
    </dgm:pt>
    <dgm:pt modelId="{9DAF6D2A-65E1-AF4D-8A78-B6354F70DC91}" type="parTrans" cxnId="{182FACF1-E700-9B47-ACAF-B239A34D059B}">
      <dgm:prSet/>
      <dgm:spPr/>
      <dgm:t>
        <a:bodyPr/>
        <a:lstStyle/>
        <a:p>
          <a:endParaRPr lang="en-US"/>
        </a:p>
      </dgm:t>
    </dgm:pt>
    <dgm:pt modelId="{2813E19B-F92C-624B-8F11-91C4905D0A0D}" type="sibTrans" cxnId="{182FACF1-E700-9B47-ACAF-B239A34D059B}">
      <dgm:prSet/>
      <dgm:spPr/>
      <dgm:t>
        <a:bodyPr/>
        <a:lstStyle/>
        <a:p>
          <a:endParaRPr lang="en-US"/>
        </a:p>
      </dgm:t>
    </dgm:pt>
    <dgm:pt modelId="{CFE2B2BA-6EFE-8B4A-854A-EC3C3E854378}">
      <dgm:prSet/>
      <dgm:spPr/>
      <dgm:t>
        <a:bodyPr/>
        <a:lstStyle/>
        <a:p>
          <a:r>
            <a:rPr lang="en-US" dirty="0"/>
            <a:t>Using GPUs</a:t>
          </a:r>
        </a:p>
      </dgm:t>
    </dgm:pt>
    <dgm:pt modelId="{6C4E6880-6B78-EB42-9927-F78236CB20E3}" type="parTrans" cxnId="{71BB86AF-1401-F346-8198-3189E7EAC7DC}">
      <dgm:prSet/>
      <dgm:spPr/>
      <dgm:t>
        <a:bodyPr/>
        <a:lstStyle/>
        <a:p>
          <a:endParaRPr lang="en-US"/>
        </a:p>
      </dgm:t>
    </dgm:pt>
    <dgm:pt modelId="{ECD240AA-F0A3-254C-8E24-C47953D02118}" type="sibTrans" cxnId="{71BB86AF-1401-F346-8198-3189E7EAC7DC}">
      <dgm:prSet/>
      <dgm:spPr/>
      <dgm:t>
        <a:bodyPr/>
        <a:lstStyle/>
        <a:p>
          <a:endParaRPr lang="en-US"/>
        </a:p>
      </dgm:t>
    </dgm:pt>
    <dgm:pt modelId="{D156CAF5-7401-EC40-9643-393EC909B8F6}" type="pres">
      <dgm:prSet presAssocID="{3AAAD8EF-48F7-384B-AA67-E049A5AD9D88}" presName="Name0" presStyleCnt="0">
        <dgm:presLayoutVars>
          <dgm:chMax/>
          <dgm:chPref/>
          <dgm:dir/>
        </dgm:presLayoutVars>
      </dgm:prSet>
      <dgm:spPr/>
    </dgm:pt>
    <dgm:pt modelId="{FA47B7EB-9931-7541-8D57-EF565B37D60D}" type="pres">
      <dgm:prSet presAssocID="{A55FF533-8153-524B-829C-FE71281E1D24}" presName="parenttextcomposite" presStyleCnt="0"/>
      <dgm:spPr/>
    </dgm:pt>
    <dgm:pt modelId="{60C28F36-784A-0845-91E6-27F3FA4648C3}" type="pres">
      <dgm:prSet presAssocID="{A55FF533-8153-524B-829C-FE71281E1D24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B384B266-4E9A-0245-938D-D334EDB89ECD}" type="pres">
      <dgm:prSet presAssocID="{A55FF533-8153-524B-829C-FE71281E1D24}" presName="parallelogramComposite" presStyleCnt="0"/>
      <dgm:spPr/>
    </dgm:pt>
    <dgm:pt modelId="{4BE6404A-BA95-6E40-B2D2-0C390796F2D8}" type="pres">
      <dgm:prSet presAssocID="{A55FF533-8153-524B-829C-FE71281E1D24}" presName="parallelogram1" presStyleLbl="alignNode1" presStyleIdx="0" presStyleCnt="35"/>
      <dgm:spPr/>
    </dgm:pt>
    <dgm:pt modelId="{33094528-1937-9147-B918-FBEB55A58A92}" type="pres">
      <dgm:prSet presAssocID="{A55FF533-8153-524B-829C-FE71281E1D24}" presName="parallelogram2" presStyleLbl="alignNode1" presStyleIdx="1" presStyleCnt="35"/>
      <dgm:spPr/>
    </dgm:pt>
    <dgm:pt modelId="{E4A3A9DC-29B0-6D4A-BAFD-E1865A32767A}" type="pres">
      <dgm:prSet presAssocID="{A55FF533-8153-524B-829C-FE71281E1D24}" presName="parallelogram3" presStyleLbl="alignNode1" presStyleIdx="2" presStyleCnt="35"/>
      <dgm:spPr/>
    </dgm:pt>
    <dgm:pt modelId="{41E30C07-7126-724A-9867-E7483D05AAFA}" type="pres">
      <dgm:prSet presAssocID="{A55FF533-8153-524B-829C-FE71281E1D24}" presName="parallelogram4" presStyleLbl="alignNode1" presStyleIdx="3" presStyleCnt="35"/>
      <dgm:spPr/>
    </dgm:pt>
    <dgm:pt modelId="{C230BC5C-9B22-A249-ABB8-073452E379FB}" type="pres">
      <dgm:prSet presAssocID="{A55FF533-8153-524B-829C-FE71281E1D24}" presName="parallelogram5" presStyleLbl="alignNode1" presStyleIdx="4" presStyleCnt="35"/>
      <dgm:spPr/>
    </dgm:pt>
    <dgm:pt modelId="{8B16C472-1FAA-A745-B471-B55FF8CE8AB0}" type="pres">
      <dgm:prSet presAssocID="{A55FF533-8153-524B-829C-FE71281E1D24}" presName="parallelogram6" presStyleLbl="alignNode1" presStyleIdx="5" presStyleCnt="35"/>
      <dgm:spPr/>
    </dgm:pt>
    <dgm:pt modelId="{95D7C9C0-E931-BA49-A1ED-D8A6B4AA50F8}" type="pres">
      <dgm:prSet presAssocID="{A55FF533-8153-524B-829C-FE71281E1D24}" presName="parallelogram7" presStyleLbl="alignNode1" presStyleIdx="6" presStyleCnt="35"/>
      <dgm:spPr/>
    </dgm:pt>
    <dgm:pt modelId="{B455C78B-6762-2549-B37A-B4D0C9012C01}" type="pres">
      <dgm:prSet presAssocID="{3C9F76E4-528E-674E-859B-CC3B2D90B5E7}" presName="sibTrans" presStyleCnt="0"/>
      <dgm:spPr/>
    </dgm:pt>
    <dgm:pt modelId="{0681E4F8-3ADB-7B40-BE4C-36FC380AB51B}" type="pres">
      <dgm:prSet presAssocID="{4BE008A7-335A-CC46-A27D-9E348D352D40}" presName="parenttextcomposite" presStyleCnt="0"/>
      <dgm:spPr/>
    </dgm:pt>
    <dgm:pt modelId="{08C4F4BC-C0D2-3A4E-8F54-8C519B494DE8}" type="pres">
      <dgm:prSet presAssocID="{4BE008A7-335A-CC46-A27D-9E348D352D40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EA6B4869-0A05-1D44-938E-F3BDBD0CDF8A}" type="pres">
      <dgm:prSet presAssocID="{4BE008A7-335A-CC46-A27D-9E348D352D40}" presName="parallelogramComposite" presStyleCnt="0"/>
      <dgm:spPr/>
    </dgm:pt>
    <dgm:pt modelId="{8B25D258-35D2-3249-B130-88478A8E17E2}" type="pres">
      <dgm:prSet presAssocID="{4BE008A7-335A-CC46-A27D-9E348D352D40}" presName="parallelogram1" presStyleLbl="alignNode1" presStyleIdx="7" presStyleCnt="35"/>
      <dgm:spPr/>
    </dgm:pt>
    <dgm:pt modelId="{2ABFF03D-7805-1946-B53E-0C90B37D4DA8}" type="pres">
      <dgm:prSet presAssocID="{4BE008A7-335A-CC46-A27D-9E348D352D40}" presName="parallelogram2" presStyleLbl="alignNode1" presStyleIdx="8" presStyleCnt="35"/>
      <dgm:spPr/>
    </dgm:pt>
    <dgm:pt modelId="{3D973F5B-1B1A-B744-AABA-2C6CC218FA38}" type="pres">
      <dgm:prSet presAssocID="{4BE008A7-335A-CC46-A27D-9E348D352D40}" presName="parallelogram3" presStyleLbl="alignNode1" presStyleIdx="9" presStyleCnt="35"/>
      <dgm:spPr/>
    </dgm:pt>
    <dgm:pt modelId="{4DF6D2EA-0C5F-DD4F-894A-D98648BF9CFB}" type="pres">
      <dgm:prSet presAssocID="{4BE008A7-335A-CC46-A27D-9E348D352D40}" presName="parallelogram4" presStyleLbl="alignNode1" presStyleIdx="10" presStyleCnt="35"/>
      <dgm:spPr/>
    </dgm:pt>
    <dgm:pt modelId="{DB19E5AF-A45E-1F40-A9B4-B9BBD28949FD}" type="pres">
      <dgm:prSet presAssocID="{4BE008A7-335A-CC46-A27D-9E348D352D40}" presName="parallelogram5" presStyleLbl="alignNode1" presStyleIdx="11" presStyleCnt="35"/>
      <dgm:spPr/>
    </dgm:pt>
    <dgm:pt modelId="{47660F08-D50C-7D40-8741-AF54C75127E2}" type="pres">
      <dgm:prSet presAssocID="{4BE008A7-335A-CC46-A27D-9E348D352D40}" presName="parallelogram6" presStyleLbl="alignNode1" presStyleIdx="12" presStyleCnt="35"/>
      <dgm:spPr/>
    </dgm:pt>
    <dgm:pt modelId="{C3C35F93-933F-9445-BF56-2BB407FDF538}" type="pres">
      <dgm:prSet presAssocID="{4BE008A7-335A-CC46-A27D-9E348D352D40}" presName="parallelogram7" presStyleLbl="alignNode1" presStyleIdx="13" presStyleCnt="35"/>
      <dgm:spPr/>
    </dgm:pt>
    <dgm:pt modelId="{88014E5F-C0B6-3F40-B813-6A6884B0D4C5}" type="pres">
      <dgm:prSet presAssocID="{B40AA311-7E0B-3E42-9AAE-ECA2A48C43BC}" presName="sibTrans" presStyleCnt="0"/>
      <dgm:spPr/>
    </dgm:pt>
    <dgm:pt modelId="{16D048A7-943C-C545-B537-D9A03FF1D472}" type="pres">
      <dgm:prSet presAssocID="{43A8089E-4E45-7C43-A785-363B86D6578B}" presName="parenttextcomposite" presStyleCnt="0"/>
      <dgm:spPr/>
    </dgm:pt>
    <dgm:pt modelId="{1D558462-F5AC-0F44-9BAA-3F1701B003B8}" type="pres">
      <dgm:prSet presAssocID="{43A8089E-4E45-7C43-A785-363B86D6578B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2D3840D4-5AEF-9045-BA70-CCDA413B8EAC}" type="pres">
      <dgm:prSet presAssocID="{43A8089E-4E45-7C43-A785-363B86D6578B}" presName="parallelogramComposite" presStyleCnt="0"/>
      <dgm:spPr/>
    </dgm:pt>
    <dgm:pt modelId="{40B6EF41-95B8-384E-9B6C-3AB33BE8A004}" type="pres">
      <dgm:prSet presAssocID="{43A8089E-4E45-7C43-A785-363B86D6578B}" presName="parallelogram1" presStyleLbl="alignNode1" presStyleIdx="14" presStyleCnt="35"/>
      <dgm:spPr/>
    </dgm:pt>
    <dgm:pt modelId="{C9B1A6A3-57F2-D641-BD57-6BE21405D598}" type="pres">
      <dgm:prSet presAssocID="{43A8089E-4E45-7C43-A785-363B86D6578B}" presName="parallelogram2" presStyleLbl="alignNode1" presStyleIdx="15" presStyleCnt="35"/>
      <dgm:spPr/>
    </dgm:pt>
    <dgm:pt modelId="{D6316A9D-D624-3444-8532-DC5A7D8A90D3}" type="pres">
      <dgm:prSet presAssocID="{43A8089E-4E45-7C43-A785-363B86D6578B}" presName="parallelogram3" presStyleLbl="alignNode1" presStyleIdx="16" presStyleCnt="35"/>
      <dgm:spPr/>
    </dgm:pt>
    <dgm:pt modelId="{E4CB1272-2E80-9143-AE37-FCC3E2318EC9}" type="pres">
      <dgm:prSet presAssocID="{43A8089E-4E45-7C43-A785-363B86D6578B}" presName="parallelogram4" presStyleLbl="alignNode1" presStyleIdx="17" presStyleCnt="35"/>
      <dgm:spPr/>
    </dgm:pt>
    <dgm:pt modelId="{20D1E843-6EA3-F347-B56A-49FF52A1414B}" type="pres">
      <dgm:prSet presAssocID="{43A8089E-4E45-7C43-A785-363B86D6578B}" presName="parallelogram5" presStyleLbl="alignNode1" presStyleIdx="18" presStyleCnt="35"/>
      <dgm:spPr/>
    </dgm:pt>
    <dgm:pt modelId="{32798223-A787-DD48-B928-1753EB963C4F}" type="pres">
      <dgm:prSet presAssocID="{43A8089E-4E45-7C43-A785-363B86D6578B}" presName="parallelogram6" presStyleLbl="alignNode1" presStyleIdx="19" presStyleCnt="35"/>
      <dgm:spPr/>
    </dgm:pt>
    <dgm:pt modelId="{3033FF2C-8DA6-D644-B073-1AA09E38EE37}" type="pres">
      <dgm:prSet presAssocID="{43A8089E-4E45-7C43-A785-363B86D6578B}" presName="parallelogram7" presStyleLbl="alignNode1" presStyleIdx="20" presStyleCnt="35"/>
      <dgm:spPr/>
    </dgm:pt>
    <dgm:pt modelId="{7034C640-DB23-5F41-8263-7296ABC59B9E}" type="pres">
      <dgm:prSet presAssocID="{14B5E4A9-E944-8D4D-9878-6202208B0507}" presName="sibTrans" presStyleCnt="0"/>
      <dgm:spPr/>
    </dgm:pt>
    <dgm:pt modelId="{A49888AF-935A-D349-82D3-318F4A77FE0D}" type="pres">
      <dgm:prSet presAssocID="{9B105B58-2F3A-2E46-9331-85E2211ED099}" presName="parenttextcomposite" presStyleCnt="0"/>
      <dgm:spPr/>
    </dgm:pt>
    <dgm:pt modelId="{6BBD0181-CE4E-8946-83AD-690DA7DED618}" type="pres">
      <dgm:prSet presAssocID="{9B105B58-2F3A-2E46-9331-85E2211ED099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31722203-35AA-034E-A4DA-3E9F6E25C5C0}" type="pres">
      <dgm:prSet presAssocID="{9B105B58-2F3A-2E46-9331-85E2211ED099}" presName="parallelogramComposite" presStyleCnt="0"/>
      <dgm:spPr/>
    </dgm:pt>
    <dgm:pt modelId="{2C9D930C-1BA5-5846-93E7-67D71587BA7F}" type="pres">
      <dgm:prSet presAssocID="{9B105B58-2F3A-2E46-9331-85E2211ED099}" presName="parallelogram1" presStyleLbl="alignNode1" presStyleIdx="21" presStyleCnt="35"/>
      <dgm:spPr/>
    </dgm:pt>
    <dgm:pt modelId="{BE4EDF94-097D-3940-82AA-4E70856B44F6}" type="pres">
      <dgm:prSet presAssocID="{9B105B58-2F3A-2E46-9331-85E2211ED099}" presName="parallelogram2" presStyleLbl="alignNode1" presStyleIdx="22" presStyleCnt="35"/>
      <dgm:spPr/>
    </dgm:pt>
    <dgm:pt modelId="{0038DEDE-A867-574E-917D-516E72BB14B9}" type="pres">
      <dgm:prSet presAssocID="{9B105B58-2F3A-2E46-9331-85E2211ED099}" presName="parallelogram3" presStyleLbl="alignNode1" presStyleIdx="23" presStyleCnt="35"/>
      <dgm:spPr/>
    </dgm:pt>
    <dgm:pt modelId="{1D9436B2-DB53-CA46-803E-738F15CB32A8}" type="pres">
      <dgm:prSet presAssocID="{9B105B58-2F3A-2E46-9331-85E2211ED099}" presName="parallelogram4" presStyleLbl="alignNode1" presStyleIdx="24" presStyleCnt="35"/>
      <dgm:spPr/>
    </dgm:pt>
    <dgm:pt modelId="{63286433-183D-7E4C-97CD-982A9F079367}" type="pres">
      <dgm:prSet presAssocID="{9B105B58-2F3A-2E46-9331-85E2211ED099}" presName="parallelogram5" presStyleLbl="alignNode1" presStyleIdx="25" presStyleCnt="35"/>
      <dgm:spPr/>
    </dgm:pt>
    <dgm:pt modelId="{07CCBB18-6167-6348-A128-562198244C00}" type="pres">
      <dgm:prSet presAssocID="{9B105B58-2F3A-2E46-9331-85E2211ED099}" presName="parallelogram6" presStyleLbl="alignNode1" presStyleIdx="26" presStyleCnt="35"/>
      <dgm:spPr/>
    </dgm:pt>
    <dgm:pt modelId="{4B16F896-7ADD-664D-8EA3-D74A47CAF259}" type="pres">
      <dgm:prSet presAssocID="{9B105B58-2F3A-2E46-9331-85E2211ED099}" presName="parallelogram7" presStyleLbl="alignNode1" presStyleIdx="27" presStyleCnt="35"/>
      <dgm:spPr/>
    </dgm:pt>
    <dgm:pt modelId="{274F5BAE-27F1-9348-B7F6-A8BEB51A8239}" type="pres">
      <dgm:prSet presAssocID="{2813E19B-F92C-624B-8F11-91C4905D0A0D}" presName="sibTrans" presStyleCnt="0"/>
      <dgm:spPr/>
    </dgm:pt>
    <dgm:pt modelId="{98FB0BDA-ECB4-F444-BCBA-B50490938A02}" type="pres">
      <dgm:prSet presAssocID="{CFE2B2BA-6EFE-8B4A-854A-EC3C3E854378}" presName="parenttextcomposite" presStyleCnt="0"/>
      <dgm:spPr/>
    </dgm:pt>
    <dgm:pt modelId="{288BA861-CE1E-6140-B544-5C3C33596FD5}" type="pres">
      <dgm:prSet presAssocID="{CFE2B2BA-6EFE-8B4A-854A-EC3C3E854378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28A6641A-0952-224D-97CD-F92FCB7E09C5}" type="pres">
      <dgm:prSet presAssocID="{CFE2B2BA-6EFE-8B4A-854A-EC3C3E854378}" presName="parallelogramComposite" presStyleCnt="0"/>
      <dgm:spPr/>
    </dgm:pt>
    <dgm:pt modelId="{5634B742-E3AB-AC43-9893-EE03813372CE}" type="pres">
      <dgm:prSet presAssocID="{CFE2B2BA-6EFE-8B4A-854A-EC3C3E854378}" presName="parallelogram1" presStyleLbl="alignNode1" presStyleIdx="28" presStyleCnt="35"/>
      <dgm:spPr/>
    </dgm:pt>
    <dgm:pt modelId="{7091A197-B853-534D-9F48-8DBFA685EC45}" type="pres">
      <dgm:prSet presAssocID="{CFE2B2BA-6EFE-8B4A-854A-EC3C3E854378}" presName="parallelogram2" presStyleLbl="alignNode1" presStyleIdx="29" presStyleCnt="35"/>
      <dgm:spPr/>
    </dgm:pt>
    <dgm:pt modelId="{5C148B03-0417-4642-B8BF-4BF8D33D9616}" type="pres">
      <dgm:prSet presAssocID="{CFE2B2BA-6EFE-8B4A-854A-EC3C3E854378}" presName="parallelogram3" presStyleLbl="alignNode1" presStyleIdx="30" presStyleCnt="35"/>
      <dgm:spPr/>
    </dgm:pt>
    <dgm:pt modelId="{6565EF34-1F6D-4E43-94A9-0101F713FF75}" type="pres">
      <dgm:prSet presAssocID="{CFE2B2BA-6EFE-8B4A-854A-EC3C3E854378}" presName="parallelogram4" presStyleLbl="alignNode1" presStyleIdx="31" presStyleCnt="35"/>
      <dgm:spPr/>
    </dgm:pt>
    <dgm:pt modelId="{EE23764A-6759-0149-A4EE-5FB39C4CC297}" type="pres">
      <dgm:prSet presAssocID="{CFE2B2BA-6EFE-8B4A-854A-EC3C3E854378}" presName="parallelogram5" presStyleLbl="alignNode1" presStyleIdx="32" presStyleCnt="35"/>
      <dgm:spPr/>
    </dgm:pt>
    <dgm:pt modelId="{A7272A3B-47ED-7945-84A4-BECB0812BE25}" type="pres">
      <dgm:prSet presAssocID="{CFE2B2BA-6EFE-8B4A-854A-EC3C3E854378}" presName="parallelogram6" presStyleLbl="alignNode1" presStyleIdx="33" presStyleCnt="35"/>
      <dgm:spPr/>
    </dgm:pt>
    <dgm:pt modelId="{B8F37461-093C-B542-9CE8-788002F9CED8}" type="pres">
      <dgm:prSet presAssocID="{CFE2B2BA-6EFE-8B4A-854A-EC3C3E854378}" presName="parallelogram7" presStyleLbl="alignNode1" presStyleIdx="34" presStyleCnt="35"/>
      <dgm:spPr/>
    </dgm:pt>
  </dgm:ptLst>
  <dgm:cxnLst>
    <dgm:cxn modelId="{254EE818-471C-0646-9C97-E5FF6C4FA7F7}" type="presOf" srcId="{CFE2B2BA-6EFE-8B4A-854A-EC3C3E854378}" destId="{288BA861-CE1E-6140-B544-5C3C33596FD5}" srcOrd="0" destOrd="0" presId="urn:microsoft.com/office/officeart/2008/layout/VerticalAccentList"/>
    <dgm:cxn modelId="{83D29F1F-7764-7F4D-85A0-81D913B1DE0E}" type="presOf" srcId="{4BE008A7-335A-CC46-A27D-9E348D352D40}" destId="{08C4F4BC-C0D2-3A4E-8F54-8C519B494DE8}" srcOrd="0" destOrd="0" presId="urn:microsoft.com/office/officeart/2008/layout/VerticalAccentList"/>
    <dgm:cxn modelId="{E623882D-0E1C-1E45-AAD5-68FE8B51A494}" srcId="{3AAAD8EF-48F7-384B-AA67-E049A5AD9D88}" destId="{43A8089E-4E45-7C43-A785-363B86D6578B}" srcOrd="2" destOrd="0" parTransId="{DDFD9F3B-CA0A-874A-8F90-F00F9F9D5667}" sibTransId="{14B5E4A9-E944-8D4D-9878-6202208B0507}"/>
    <dgm:cxn modelId="{EFF02F47-5547-3241-B36D-3681362CF94E}" type="presOf" srcId="{3AAAD8EF-48F7-384B-AA67-E049A5AD9D88}" destId="{D156CAF5-7401-EC40-9643-393EC909B8F6}" srcOrd="0" destOrd="0" presId="urn:microsoft.com/office/officeart/2008/layout/VerticalAccentList"/>
    <dgm:cxn modelId="{4096CE48-6FFC-3743-AE4D-9A6F79CA3A8B}" type="presOf" srcId="{9B105B58-2F3A-2E46-9331-85E2211ED099}" destId="{6BBD0181-CE4E-8946-83AD-690DA7DED618}" srcOrd="0" destOrd="0" presId="urn:microsoft.com/office/officeart/2008/layout/VerticalAccentList"/>
    <dgm:cxn modelId="{BDFD898A-E799-9B4E-83DF-6B42CF53352D}" type="presOf" srcId="{A55FF533-8153-524B-829C-FE71281E1D24}" destId="{60C28F36-784A-0845-91E6-27F3FA4648C3}" srcOrd="0" destOrd="0" presId="urn:microsoft.com/office/officeart/2008/layout/VerticalAccentList"/>
    <dgm:cxn modelId="{67628A91-A315-DC4C-AC1F-6C338139FCDD}" srcId="{3AAAD8EF-48F7-384B-AA67-E049A5AD9D88}" destId="{A55FF533-8153-524B-829C-FE71281E1D24}" srcOrd="0" destOrd="0" parTransId="{29CED542-48F0-5440-A497-CA5C6D59F300}" sibTransId="{3C9F76E4-528E-674E-859B-CC3B2D90B5E7}"/>
    <dgm:cxn modelId="{E0D52BAC-2CFE-F148-93E9-0DDA39AAEFF4}" type="presOf" srcId="{43A8089E-4E45-7C43-A785-363B86D6578B}" destId="{1D558462-F5AC-0F44-9BAA-3F1701B003B8}" srcOrd="0" destOrd="0" presId="urn:microsoft.com/office/officeart/2008/layout/VerticalAccentList"/>
    <dgm:cxn modelId="{71BB86AF-1401-F346-8198-3189E7EAC7DC}" srcId="{3AAAD8EF-48F7-384B-AA67-E049A5AD9D88}" destId="{CFE2B2BA-6EFE-8B4A-854A-EC3C3E854378}" srcOrd="4" destOrd="0" parTransId="{6C4E6880-6B78-EB42-9927-F78236CB20E3}" sibTransId="{ECD240AA-F0A3-254C-8E24-C47953D02118}"/>
    <dgm:cxn modelId="{030BCFC5-7ECE-4345-A205-FB107E25465D}" srcId="{3AAAD8EF-48F7-384B-AA67-E049A5AD9D88}" destId="{4BE008A7-335A-CC46-A27D-9E348D352D40}" srcOrd="1" destOrd="0" parTransId="{6ABA9508-6D41-C945-97D4-AFCA9CAF75E6}" sibTransId="{B40AA311-7E0B-3E42-9AAE-ECA2A48C43BC}"/>
    <dgm:cxn modelId="{182FACF1-E700-9B47-ACAF-B239A34D059B}" srcId="{3AAAD8EF-48F7-384B-AA67-E049A5AD9D88}" destId="{9B105B58-2F3A-2E46-9331-85E2211ED099}" srcOrd="3" destOrd="0" parTransId="{9DAF6D2A-65E1-AF4D-8A78-B6354F70DC91}" sibTransId="{2813E19B-F92C-624B-8F11-91C4905D0A0D}"/>
    <dgm:cxn modelId="{DB291F9B-1625-824B-B43E-E690A0974BE2}" type="presParOf" srcId="{D156CAF5-7401-EC40-9643-393EC909B8F6}" destId="{FA47B7EB-9931-7541-8D57-EF565B37D60D}" srcOrd="0" destOrd="0" presId="urn:microsoft.com/office/officeart/2008/layout/VerticalAccentList"/>
    <dgm:cxn modelId="{ACE6AB2B-A99D-1D40-99B5-0B67E3A86367}" type="presParOf" srcId="{FA47B7EB-9931-7541-8D57-EF565B37D60D}" destId="{60C28F36-784A-0845-91E6-27F3FA4648C3}" srcOrd="0" destOrd="0" presId="urn:microsoft.com/office/officeart/2008/layout/VerticalAccentList"/>
    <dgm:cxn modelId="{078930CB-BEB4-3B4C-BF60-8D524EA180D9}" type="presParOf" srcId="{D156CAF5-7401-EC40-9643-393EC909B8F6}" destId="{B384B266-4E9A-0245-938D-D334EDB89ECD}" srcOrd="1" destOrd="0" presId="urn:microsoft.com/office/officeart/2008/layout/VerticalAccentList"/>
    <dgm:cxn modelId="{9C6A27E1-693A-DD4C-873D-CDFC5546C343}" type="presParOf" srcId="{B384B266-4E9A-0245-938D-D334EDB89ECD}" destId="{4BE6404A-BA95-6E40-B2D2-0C390796F2D8}" srcOrd="0" destOrd="0" presId="urn:microsoft.com/office/officeart/2008/layout/VerticalAccentList"/>
    <dgm:cxn modelId="{619C3405-D6C2-7347-B9E0-DA2D884C00FB}" type="presParOf" srcId="{B384B266-4E9A-0245-938D-D334EDB89ECD}" destId="{33094528-1937-9147-B918-FBEB55A58A92}" srcOrd="1" destOrd="0" presId="urn:microsoft.com/office/officeart/2008/layout/VerticalAccentList"/>
    <dgm:cxn modelId="{AE32F23C-4930-1047-AAEE-39796636881E}" type="presParOf" srcId="{B384B266-4E9A-0245-938D-D334EDB89ECD}" destId="{E4A3A9DC-29B0-6D4A-BAFD-E1865A32767A}" srcOrd="2" destOrd="0" presId="urn:microsoft.com/office/officeart/2008/layout/VerticalAccentList"/>
    <dgm:cxn modelId="{CFC09B50-6EE0-9B42-8312-D1DCB625E80C}" type="presParOf" srcId="{B384B266-4E9A-0245-938D-D334EDB89ECD}" destId="{41E30C07-7126-724A-9867-E7483D05AAFA}" srcOrd="3" destOrd="0" presId="urn:microsoft.com/office/officeart/2008/layout/VerticalAccentList"/>
    <dgm:cxn modelId="{89124D01-5172-E842-9F25-0549E493BC52}" type="presParOf" srcId="{B384B266-4E9A-0245-938D-D334EDB89ECD}" destId="{C230BC5C-9B22-A249-ABB8-073452E379FB}" srcOrd="4" destOrd="0" presId="urn:microsoft.com/office/officeart/2008/layout/VerticalAccentList"/>
    <dgm:cxn modelId="{E02D5276-06B9-AE4D-BDA5-771BA81D6A37}" type="presParOf" srcId="{B384B266-4E9A-0245-938D-D334EDB89ECD}" destId="{8B16C472-1FAA-A745-B471-B55FF8CE8AB0}" srcOrd="5" destOrd="0" presId="urn:microsoft.com/office/officeart/2008/layout/VerticalAccentList"/>
    <dgm:cxn modelId="{D007CEFB-AE42-3B44-9E45-5B2FF029DBB0}" type="presParOf" srcId="{B384B266-4E9A-0245-938D-D334EDB89ECD}" destId="{95D7C9C0-E931-BA49-A1ED-D8A6B4AA50F8}" srcOrd="6" destOrd="0" presId="urn:microsoft.com/office/officeart/2008/layout/VerticalAccentList"/>
    <dgm:cxn modelId="{65DF7E89-AA61-AE49-859C-B0CF49539B83}" type="presParOf" srcId="{D156CAF5-7401-EC40-9643-393EC909B8F6}" destId="{B455C78B-6762-2549-B37A-B4D0C9012C01}" srcOrd="2" destOrd="0" presId="urn:microsoft.com/office/officeart/2008/layout/VerticalAccentList"/>
    <dgm:cxn modelId="{A51E1251-E5D3-E442-9EF3-A3FC0C43CCE5}" type="presParOf" srcId="{D156CAF5-7401-EC40-9643-393EC909B8F6}" destId="{0681E4F8-3ADB-7B40-BE4C-36FC380AB51B}" srcOrd="3" destOrd="0" presId="urn:microsoft.com/office/officeart/2008/layout/VerticalAccentList"/>
    <dgm:cxn modelId="{B0C53B02-42D8-194A-9FC9-26772F0B9132}" type="presParOf" srcId="{0681E4F8-3ADB-7B40-BE4C-36FC380AB51B}" destId="{08C4F4BC-C0D2-3A4E-8F54-8C519B494DE8}" srcOrd="0" destOrd="0" presId="urn:microsoft.com/office/officeart/2008/layout/VerticalAccentList"/>
    <dgm:cxn modelId="{84DE9345-510F-C049-A81E-A6A122E928E9}" type="presParOf" srcId="{D156CAF5-7401-EC40-9643-393EC909B8F6}" destId="{EA6B4869-0A05-1D44-938E-F3BDBD0CDF8A}" srcOrd="4" destOrd="0" presId="urn:microsoft.com/office/officeart/2008/layout/VerticalAccentList"/>
    <dgm:cxn modelId="{5F11360C-2C39-6744-8A86-9007C91A70C4}" type="presParOf" srcId="{EA6B4869-0A05-1D44-938E-F3BDBD0CDF8A}" destId="{8B25D258-35D2-3249-B130-88478A8E17E2}" srcOrd="0" destOrd="0" presId="urn:microsoft.com/office/officeart/2008/layout/VerticalAccentList"/>
    <dgm:cxn modelId="{9799DC65-0FB4-8142-9BC6-58E8C65F312D}" type="presParOf" srcId="{EA6B4869-0A05-1D44-938E-F3BDBD0CDF8A}" destId="{2ABFF03D-7805-1946-B53E-0C90B37D4DA8}" srcOrd="1" destOrd="0" presId="urn:microsoft.com/office/officeart/2008/layout/VerticalAccentList"/>
    <dgm:cxn modelId="{42202F40-D9FC-3E4B-9754-D219D89B1E49}" type="presParOf" srcId="{EA6B4869-0A05-1D44-938E-F3BDBD0CDF8A}" destId="{3D973F5B-1B1A-B744-AABA-2C6CC218FA38}" srcOrd="2" destOrd="0" presId="urn:microsoft.com/office/officeart/2008/layout/VerticalAccentList"/>
    <dgm:cxn modelId="{F456DA96-0C20-B649-A9FC-36B0B78F7A98}" type="presParOf" srcId="{EA6B4869-0A05-1D44-938E-F3BDBD0CDF8A}" destId="{4DF6D2EA-0C5F-DD4F-894A-D98648BF9CFB}" srcOrd="3" destOrd="0" presId="urn:microsoft.com/office/officeart/2008/layout/VerticalAccentList"/>
    <dgm:cxn modelId="{454D3F41-6D1D-3448-8009-F5EC9AC52B1A}" type="presParOf" srcId="{EA6B4869-0A05-1D44-938E-F3BDBD0CDF8A}" destId="{DB19E5AF-A45E-1F40-A9B4-B9BBD28949FD}" srcOrd="4" destOrd="0" presId="urn:microsoft.com/office/officeart/2008/layout/VerticalAccentList"/>
    <dgm:cxn modelId="{FF7695CB-B285-4541-A10C-5695F5DD5DE1}" type="presParOf" srcId="{EA6B4869-0A05-1D44-938E-F3BDBD0CDF8A}" destId="{47660F08-D50C-7D40-8741-AF54C75127E2}" srcOrd="5" destOrd="0" presId="urn:microsoft.com/office/officeart/2008/layout/VerticalAccentList"/>
    <dgm:cxn modelId="{214A9EAB-6691-DC41-B547-C92FC0A00279}" type="presParOf" srcId="{EA6B4869-0A05-1D44-938E-F3BDBD0CDF8A}" destId="{C3C35F93-933F-9445-BF56-2BB407FDF538}" srcOrd="6" destOrd="0" presId="urn:microsoft.com/office/officeart/2008/layout/VerticalAccentList"/>
    <dgm:cxn modelId="{BC05EC1B-DA82-6B46-AB62-DF7EFE6FADDB}" type="presParOf" srcId="{D156CAF5-7401-EC40-9643-393EC909B8F6}" destId="{88014E5F-C0B6-3F40-B813-6A6884B0D4C5}" srcOrd="5" destOrd="0" presId="urn:microsoft.com/office/officeart/2008/layout/VerticalAccentList"/>
    <dgm:cxn modelId="{F7BE4BB7-BBF4-0A47-B699-34952FF5691D}" type="presParOf" srcId="{D156CAF5-7401-EC40-9643-393EC909B8F6}" destId="{16D048A7-943C-C545-B537-D9A03FF1D472}" srcOrd="6" destOrd="0" presId="urn:microsoft.com/office/officeart/2008/layout/VerticalAccentList"/>
    <dgm:cxn modelId="{EEBC8706-4D8B-024B-9107-2BDACE55DA48}" type="presParOf" srcId="{16D048A7-943C-C545-B537-D9A03FF1D472}" destId="{1D558462-F5AC-0F44-9BAA-3F1701B003B8}" srcOrd="0" destOrd="0" presId="urn:microsoft.com/office/officeart/2008/layout/VerticalAccentList"/>
    <dgm:cxn modelId="{EB9F5D85-8EDC-FA44-893C-97126850C266}" type="presParOf" srcId="{D156CAF5-7401-EC40-9643-393EC909B8F6}" destId="{2D3840D4-5AEF-9045-BA70-CCDA413B8EAC}" srcOrd="7" destOrd="0" presId="urn:microsoft.com/office/officeart/2008/layout/VerticalAccentList"/>
    <dgm:cxn modelId="{1A7AC2C5-30EF-B042-B81D-1286D6E6B367}" type="presParOf" srcId="{2D3840D4-5AEF-9045-BA70-CCDA413B8EAC}" destId="{40B6EF41-95B8-384E-9B6C-3AB33BE8A004}" srcOrd="0" destOrd="0" presId="urn:microsoft.com/office/officeart/2008/layout/VerticalAccentList"/>
    <dgm:cxn modelId="{349355A1-C018-F74A-B84C-302583F05BE5}" type="presParOf" srcId="{2D3840D4-5AEF-9045-BA70-CCDA413B8EAC}" destId="{C9B1A6A3-57F2-D641-BD57-6BE21405D598}" srcOrd="1" destOrd="0" presId="urn:microsoft.com/office/officeart/2008/layout/VerticalAccentList"/>
    <dgm:cxn modelId="{7020DB12-BF1F-9846-B9E9-98D3A6319F01}" type="presParOf" srcId="{2D3840D4-5AEF-9045-BA70-CCDA413B8EAC}" destId="{D6316A9D-D624-3444-8532-DC5A7D8A90D3}" srcOrd="2" destOrd="0" presId="urn:microsoft.com/office/officeart/2008/layout/VerticalAccentList"/>
    <dgm:cxn modelId="{4F2517FF-080D-1A4C-B78D-332AC41448C4}" type="presParOf" srcId="{2D3840D4-5AEF-9045-BA70-CCDA413B8EAC}" destId="{E4CB1272-2E80-9143-AE37-FCC3E2318EC9}" srcOrd="3" destOrd="0" presId="urn:microsoft.com/office/officeart/2008/layout/VerticalAccentList"/>
    <dgm:cxn modelId="{0E1BA2BC-755C-F64E-BF6B-6784798CDED1}" type="presParOf" srcId="{2D3840D4-5AEF-9045-BA70-CCDA413B8EAC}" destId="{20D1E843-6EA3-F347-B56A-49FF52A1414B}" srcOrd="4" destOrd="0" presId="urn:microsoft.com/office/officeart/2008/layout/VerticalAccentList"/>
    <dgm:cxn modelId="{035B44AA-4EE1-2C4A-96B6-1AFE2142AE03}" type="presParOf" srcId="{2D3840D4-5AEF-9045-BA70-CCDA413B8EAC}" destId="{32798223-A787-DD48-B928-1753EB963C4F}" srcOrd="5" destOrd="0" presId="urn:microsoft.com/office/officeart/2008/layout/VerticalAccentList"/>
    <dgm:cxn modelId="{696EE0D2-8105-AE4E-9F82-5B5FD8397EDD}" type="presParOf" srcId="{2D3840D4-5AEF-9045-BA70-CCDA413B8EAC}" destId="{3033FF2C-8DA6-D644-B073-1AA09E38EE37}" srcOrd="6" destOrd="0" presId="urn:microsoft.com/office/officeart/2008/layout/VerticalAccentList"/>
    <dgm:cxn modelId="{360125DD-D561-BE4F-92AD-B8A7A02DDBD7}" type="presParOf" srcId="{D156CAF5-7401-EC40-9643-393EC909B8F6}" destId="{7034C640-DB23-5F41-8263-7296ABC59B9E}" srcOrd="8" destOrd="0" presId="urn:microsoft.com/office/officeart/2008/layout/VerticalAccentList"/>
    <dgm:cxn modelId="{3737F23C-A304-AD4D-B17E-D3CB9E2D9E89}" type="presParOf" srcId="{D156CAF5-7401-EC40-9643-393EC909B8F6}" destId="{A49888AF-935A-D349-82D3-318F4A77FE0D}" srcOrd="9" destOrd="0" presId="urn:microsoft.com/office/officeart/2008/layout/VerticalAccentList"/>
    <dgm:cxn modelId="{E0BDE205-BFE8-F645-9011-85CE82CFC357}" type="presParOf" srcId="{A49888AF-935A-D349-82D3-318F4A77FE0D}" destId="{6BBD0181-CE4E-8946-83AD-690DA7DED618}" srcOrd="0" destOrd="0" presId="urn:microsoft.com/office/officeart/2008/layout/VerticalAccentList"/>
    <dgm:cxn modelId="{4934398F-B758-C649-9826-D9744A4F4AC0}" type="presParOf" srcId="{D156CAF5-7401-EC40-9643-393EC909B8F6}" destId="{31722203-35AA-034E-A4DA-3E9F6E25C5C0}" srcOrd="10" destOrd="0" presId="urn:microsoft.com/office/officeart/2008/layout/VerticalAccentList"/>
    <dgm:cxn modelId="{89C0392A-BE60-9B44-8FB4-178E33BF4E54}" type="presParOf" srcId="{31722203-35AA-034E-A4DA-3E9F6E25C5C0}" destId="{2C9D930C-1BA5-5846-93E7-67D71587BA7F}" srcOrd="0" destOrd="0" presId="urn:microsoft.com/office/officeart/2008/layout/VerticalAccentList"/>
    <dgm:cxn modelId="{734D73F5-B344-1040-8710-40E52CA143ED}" type="presParOf" srcId="{31722203-35AA-034E-A4DA-3E9F6E25C5C0}" destId="{BE4EDF94-097D-3940-82AA-4E70856B44F6}" srcOrd="1" destOrd="0" presId="urn:microsoft.com/office/officeart/2008/layout/VerticalAccentList"/>
    <dgm:cxn modelId="{215F039F-AE12-0C49-92C8-8EA6F7E93BE5}" type="presParOf" srcId="{31722203-35AA-034E-A4DA-3E9F6E25C5C0}" destId="{0038DEDE-A867-574E-917D-516E72BB14B9}" srcOrd="2" destOrd="0" presId="urn:microsoft.com/office/officeart/2008/layout/VerticalAccentList"/>
    <dgm:cxn modelId="{62B0871D-EACD-474E-8541-6AEB11C396AE}" type="presParOf" srcId="{31722203-35AA-034E-A4DA-3E9F6E25C5C0}" destId="{1D9436B2-DB53-CA46-803E-738F15CB32A8}" srcOrd="3" destOrd="0" presId="urn:microsoft.com/office/officeart/2008/layout/VerticalAccentList"/>
    <dgm:cxn modelId="{8197DD71-CEF5-CF47-B4EC-00F8B21FC4A1}" type="presParOf" srcId="{31722203-35AA-034E-A4DA-3E9F6E25C5C0}" destId="{63286433-183D-7E4C-97CD-982A9F079367}" srcOrd="4" destOrd="0" presId="urn:microsoft.com/office/officeart/2008/layout/VerticalAccentList"/>
    <dgm:cxn modelId="{86F4CB6E-36F4-CD46-8DB6-9B5E9DD8E35A}" type="presParOf" srcId="{31722203-35AA-034E-A4DA-3E9F6E25C5C0}" destId="{07CCBB18-6167-6348-A128-562198244C00}" srcOrd="5" destOrd="0" presId="urn:microsoft.com/office/officeart/2008/layout/VerticalAccentList"/>
    <dgm:cxn modelId="{C0DB63E6-6FEE-CA4C-A7CA-FED186CA0FA7}" type="presParOf" srcId="{31722203-35AA-034E-A4DA-3E9F6E25C5C0}" destId="{4B16F896-7ADD-664D-8EA3-D74A47CAF259}" srcOrd="6" destOrd="0" presId="urn:microsoft.com/office/officeart/2008/layout/VerticalAccentList"/>
    <dgm:cxn modelId="{E021021F-F06C-7D47-AA25-71776972AA5C}" type="presParOf" srcId="{D156CAF5-7401-EC40-9643-393EC909B8F6}" destId="{274F5BAE-27F1-9348-B7F6-A8BEB51A8239}" srcOrd="11" destOrd="0" presId="urn:microsoft.com/office/officeart/2008/layout/VerticalAccentList"/>
    <dgm:cxn modelId="{59369276-89C6-9A4A-8853-8317B8FD88CE}" type="presParOf" srcId="{D156CAF5-7401-EC40-9643-393EC909B8F6}" destId="{98FB0BDA-ECB4-F444-BCBA-B50490938A02}" srcOrd="12" destOrd="0" presId="urn:microsoft.com/office/officeart/2008/layout/VerticalAccentList"/>
    <dgm:cxn modelId="{C206BD17-FC45-7E46-A870-C3A70B9A5AEA}" type="presParOf" srcId="{98FB0BDA-ECB4-F444-BCBA-B50490938A02}" destId="{288BA861-CE1E-6140-B544-5C3C33596FD5}" srcOrd="0" destOrd="0" presId="urn:microsoft.com/office/officeart/2008/layout/VerticalAccentList"/>
    <dgm:cxn modelId="{37802268-279C-0F40-8E48-6835F08371B2}" type="presParOf" srcId="{D156CAF5-7401-EC40-9643-393EC909B8F6}" destId="{28A6641A-0952-224D-97CD-F92FCB7E09C5}" srcOrd="13" destOrd="0" presId="urn:microsoft.com/office/officeart/2008/layout/VerticalAccentList"/>
    <dgm:cxn modelId="{25CBACA2-23D2-7243-BB21-D51F0D36E172}" type="presParOf" srcId="{28A6641A-0952-224D-97CD-F92FCB7E09C5}" destId="{5634B742-E3AB-AC43-9893-EE03813372CE}" srcOrd="0" destOrd="0" presId="urn:microsoft.com/office/officeart/2008/layout/VerticalAccentList"/>
    <dgm:cxn modelId="{1DB43BF0-DD30-5548-A548-D716DA8E1BB4}" type="presParOf" srcId="{28A6641A-0952-224D-97CD-F92FCB7E09C5}" destId="{7091A197-B853-534D-9F48-8DBFA685EC45}" srcOrd="1" destOrd="0" presId="urn:microsoft.com/office/officeart/2008/layout/VerticalAccentList"/>
    <dgm:cxn modelId="{2ECF7B77-BC09-2948-B1ED-AF7CE175F8CA}" type="presParOf" srcId="{28A6641A-0952-224D-97CD-F92FCB7E09C5}" destId="{5C148B03-0417-4642-B8BF-4BF8D33D9616}" srcOrd="2" destOrd="0" presId="urn:microsoft.com/office/officeart/2008/layout/VerticalAccentList"/>
    <dgm:cxn modelId="{EC182B1B-967F-044B-A91C-659F18343BC0}" type="presParOf" srcId="{28A6641A-0952-224D-97CD-F92FCB7E09C5}" destId="{6565EF34-1F6D-4E43-94A9-0101F713FF75}" srcOrd="3" destOrd="0" presId="urn:microsoft.com/office/officeart/2008/layout/VerticalAccentList"/>
    <dgm:cxn modelId="{06CCCAAB-98B4-B348-B7C7-C42378D0C4BE}" type="presParOf" srcId="{28A6641A-0952-224D-97CD-F92FCB7E09C5}" destId="{EE23764A-6759-0149-A4EE-5FB39C4CC297}" srcOrd="4" destOrd="0" presId="urn:microsoft.com/office/officeart/2008/layout/VerticalAccentList"/>
    <dgm:cxn modelId="{57951773-A726-7844-A587-A291B4C3B353}" type="presParOf" srcId="{28A6641A-0952-224D-97CD-F92FCB7E09C5}" destId="{A7272A3B-47ED-7945-84A4-BECB0812BE25}" srcOrd="5" destOrd="0" presId="urn:microsoft.com/office/officeart/2008/layout/VerticalAccentList"/>
    <dgm:cxn modelId="{4559399A-4B7F-524D-97B0-F86BE41710F2}" type="presParOf" srcId="{28A6641A-0952-224D-97CD-F92FCB7E09C5}" destId="{B8F37461-093C-B542-9CE8-788002F9CED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28F36-784A-0845-91E6-27F3FA4648C3}">
      <dsp:nvSpPr>
        <dsp:cNvPr id="0" name=""/>
        <dsp:cNvSpPr/>
      </dsp:nvSpPr>
      <dsp:spPr>
        <a:xfrm>
          <a:off x="1648710" y="1414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Neural networks and deep learning</a:t>
          </a:r>
        </a:p>
      </dsp:txBody>
      <dsp:txXfrm>
        <a:off x="1648710" y="1414"/>
        <a:ext cx="7218178" cy="656198"/>
      </dsp:txXfrm>
    </dsp:sp>
    <dsp:sp modelId="{4BE6404A-BA95-6E40-B2D2-0C390796F2D8}">
      <dsp:nvSpPr>
        <dsp:cNvPr id="0" name=""/>
        <dsp:cNvSpPr/>
      </dsp:nvSpPr>
      <dsp:spPr>
        <a:xfrm>
          <a:off x="1648710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94528-1937-9147-B918-FBEB55A58A92}">
      <dsp:nvSpPr>
        <dsp:cNvPr id="0" name=""/>
        <dsp:cNvSpPr/>
      </dsp:nvSpPr>
      <dsp:spPr>
        <a:xfrm>
          <a:off x="2667275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1270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3A9DC-29B0-6D4A-BAFD-E1865A32767A}">
      <dsp:nvSpPr>
        <dsp:cNvPr id="0" name=""/>
        <dsp:cNvSpPr/>
      </dsp:nvSpPr>
      <dsp:spPr>
        <a:xfrm>
          <a:off x="3685841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1270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0C07-7126-724A-9867-E7483D05AAFA}">
      <dsp:nvSpPr>
        <dsp:cNvPr id="0" name=""/>
        <dsp:cNvSpPr/>
      </dsp:nvSpPr>
      <dsp:spPr>
        <a:xfrm>
          <a:off x="4704406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1270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0BC5C-9B22-A249-ABB8-073452E379FB}">
      <dsp:nvSpPr>
        <dsp:cNvPr id="0" name=""/>
        <dsp:cNvSpPr/>
      </dsp:nvSpPr>
      <dsp:spPr>
        <a:xfrm>
          <a:off x="5722971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1270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6C472-1FAA-A745-B471-B55FF8CE8AB0}">
      <dsp:nvSpPr>
        <dsp:cNvPr id="0" name=""/>
        <dsp:cNvSpPr/>
      </dsp:nvSpPr>
      <dsp:spPr>
        <a:xfrm>
          <a:off x="6741536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1270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7C9C0-E931-BA49-A1ED-D8A6B4AA50F8}">
      <dsp:nvSpPr>
        <dsp:cNvPr id="0" name=""/>
        <dsp:cNvSpPr/>
      </dsp:nvSpPr>
      <dsp:spPr>
        <a:xfrm>
          <a:off x="7760102" y="657612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1270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C4F4BC-C0D2-3A4E-8F54-8C519B494DE8}">
      <dsp:nvSpPr>
        <dsp:cNvPr id="0" name=""/>
        <dsp:cNvSpPr/>
      </dsp:nvSpPr>
      <dsp:spPr>
        <a:xfrm>
          <a:off x="1648710" y="884391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Neural networks for binary classification</a:t>
          </a:r>
        </a:p>
      </dsp:txBody>
      <dsp:txXfrm>
        <a:off x="1648710" y="884391"/>
        <a:ext cx="7218178" cy="656198"/>
      </dsp:txXfrm>
    </dsp:sp>
    <dsp:sp modelId="{8B25D258-35D2-3249-B130-88478A8E17E2}">
      <dsp:nvSpPr>
        <dsp:cNvPr id="0" name=""/>
        <dsp:cNvSpPr/>
      </dsp:nvSpPr>
      <dsp:spPr>
        <a:xfrm>
          <a:off x="1648710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1270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FF03D-7805-1946-B53E-0C90B37D4DA8}">
      <dsp:nvSpPr>
        <dsp:cNvPr id="0" name=""/>
        <dsp:cNvSpPr/>
      </dsp:nvSpPr>
      <dsp:spPr>
        <a:xfrm>
          <a:off x="2667275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1270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73F5B-1B1A-B744-AABA-2C6CC218FA38}">
      <dsp:nvSpPr>
        <dsp:cNvPr id="0" name=""/>
        <dsp:cNvSpPr/>
      </dsp:nvSpPr>
      <dsp:spPr>
        <a:xfrm>
          <a:off x="3685841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1270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6D2EA-0C5F-DD4F-894A-D98648BF9CFB}">
      <dsp:nvSpPr>
        <dsp:cNvPr id="0" name=""/>
        <dsp:cNvSpPr/>
      </dsp:nvSpPr>
      <dsp:spPr>
        <a:xfrm>
          <a:off x="4704406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1270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9E5AF-A45E-1F40-A9B4-B9BBD28949FD}">
      <dsp:nvSpPr>
        <dsp:cNvPr id="0" name=""/>
        <dsp:cNvSpPr/>
      </dsp:nvSpPr>
      <dsp:spPr>
        <a:xfrm>
          <a:off x="5722971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1270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60F08-D50C-7D40-8741-AF54C75127E2}">
      <dsp:nvSpPr>
        <dsp:cNvPr id="0" name=""/>
        <dsp:cNvSpPr/>
      </dsp:nvSpPr>
      <dsp:spPr>
        <a:xfrm>
          <a:off x="6741536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1270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35F93-933F-9445-BF56-2BB407FDF538}">
      <dsp:nvSpPr>
        <dsp:cNvPr id="0" name=""/>
        <dsp:cNvSpPr/>
      </dsp:nvSpPr>
      <dsp:spPr>
        <a:xfrm>
          <a:off x="7760102" y="154058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1270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58462-F5AC-0F44-9BAA-3F1701B003B8}">
      <dsp:nvSpPr>
        <dsp:cNvPr id="0" name=""/>
        <dsp:cNvSpPr/>
      </dsp:nvSpPr>
      <dsp:spPr>
        <a:xfrm>
          <a:off x="1648710" y="1767367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Pytorch</a:t>
          </a:r>
          <a:r>
            <a:rPr lang="en-US" sz="3000" kern="1200" dirty="0"/>
            <a:t> implementation</a:t>
          </a:r>
        </a:p>
      </dsp:txBody>
      <dsp:txXfrm>
        <a:off x="1648710" y="1767367"/>
        <a:ext cx="7218178" cy="656198"/>
      </dsp:txXfrm>
    </dsp:sp>
    <dsp:sp modelId="{40B6EF41-95B8-384E-9B6C-3AB33BE8A004}">
      <dsp:nvSpPr>
        <dsp:cNvPr id="0" name=""/>
        <dsp:cNvSpPr/>
      </dsp:nvSpPr>
      <dsp:spPr>
        <a:xfrm>
          <a:off x="1648710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1270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1A6A3-57F2-D641-BD57-6BE21405D598}">
      <dsp:nvSpPr>
        <dsp:cNvPr id="0" name=""/>
        <dsp:cNvSpPr/>
      </dsp:nvSpPr>
      <dsp:spPr>
        <a:xfrm>
          <a:off x="2667275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1270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16A9D-D624-3444-8532-DC5A7D8A90D3}">
      <dsp:nvSpPr>
        <dsp:cNvPr id="0" name=""/>
        <dsp:cNvSpPr/>
      </dsp:nvSpPr>
      <dsp:spPr>
        <a:xfrm>
          <a:off x="3685841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1270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B1272-2E80-9143-AE37-FCC3E2318EC9}">
      <dsp:nvSpPr>
        <dsp:cNvPr id="0" name=""/>
        <dsp:cNvSpPr/>
      </dsp:nvSpPr>
      <dsp:spPr>
        <a:xfrm>
          <a:off x="4704406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1E843-6EA3-F347-B56A-49FF52A1414B}">
      <dsp:nvSpPr>
        <dsp:cNvPr id="0" name=""/>
        <dsp:cNvSpPr/>
      </dsp:nvSpPr>
      <dsp:spPr>
        <a:xfrm>
          <a:off x="5722971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1270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98223-A787-DD48-B928-1753EB963C4F}">
      <dsp:nvSpPr>
        <dsp:cNvPr id="0" name=""/>
        <dsp:cNvSpPr/>
      </dsp:nvSpPr>
      <dsp:spPr>
        <a:xfrm>
          <a:off x="6741536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1270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3FF2C-8DA6-D644-B073-1AA09E38EE37}">
      <dsp:nvSpPr>
        <dsp:cNvPr id="0" name=""/>
        <dsp:cNvSpPr/>
      </dsp:nvSpPr>
      <dsp:spPr>
        <a:xfrm>
          <a:off x="7760102" y="2423566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3975613"/>
            <a:satOff val="-10246"/>
            <a:lumOff val="-6921"/>
            <a:alphaOff val="0"/>
          </a:schemeClr>
        </a:solidFill>
        <a:ln w="12700" cap="flat" cmpd="sng" algn="ctr">
          <a:solidFill>
            <a:schemeClr val="accent5">
              <a:hueOff val="-3975613"/>
              <a:satOff val="-10246"/>
              <a:lumOff val="-6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D0181-CE4E-8946-83AD-690DA7DED618}">
      <dsp:nvSpPr>
        <dsp:cNvPr id="0" name=""/>
        <dsp:cNvSpPr/>
      </dsp:nvSpPr>
      <dsp:spPr>
        <a:xfrm>
          <a:off x="1648710" y="2650344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Multiclass classification</a:t>
          </a:r>
        </a:p>
      </dsp:txBody>
      <dsp:txXfrm>
        <a:off x="1648710" y="2650344"/>
        <a:ext cx="7218178" cy="656198"/>
      </dsp:txXfrm>
    </dsp:sp>
    <dsp:sp modelId="{2C9D930C-1BA5-5846-93E7-67D71587BA7F}">
      <dsp:nvSpPr>
        <dsp:cNvPr id="0" name=""/>
        <dsp:cNvSpPr/>
      </dsp:nvSpPr>
      <dsp:spPr>
        <a:xfrm>
          <a:off x="1648710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1270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EDF94-097D-3940-82AA-4E70856B44F6}">
      <dsp:nvSpPr>
        <dsp:cNvPr id="0" name=""/>
        <dsp:cNvSpPr/>
      </dsp:nvSpPr>
      <dsp:spPr>
        <a:xfrm>
          <a:off x="2667275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1270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DEDE-A867-574E-917D-516E72BB14B9}">
      <dsp:nvSpPr>
        <dsp:cNvPr id="0" name=""/>
        <dsp:cNvSpPr/>
      </dsp:nvSpPr>
      <dsp:spPr>
        <a:xfrm>
          <a:off x="3685841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1270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436B2-DB53-CA46-803E-738F15CB32A8}">
      <dsp:nvSpPr>
        <dsp:cNvPr id="0" name=""/>
        <dsp:cNvSpPr/>
      </dsp:nvSpPr>
      <dsp:spPr>
        <a:xfrm>
          <a:off x="4704406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1270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86433-183D-7E4C-97CD-982A9F079367}">
      <dsp:nvSpPr>
        <dsp:cNvPr id="0" name=""/>
        <dsp:cNvSpPr/>
      </dsp:nvSpPr>
      <dsp:spPr>
        <a:xfrm>
          <a:off x="5722971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1270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CBB18-6167-6348-A128-562198244C00}">
      <dsp:nvSpPr>
        <dsp:cNvPr id="0" name=""/>
        <dsp:cNvSpPr/>
      </dsp:nvSpPr>
      <dsp:spPr>
        <a:xfrm>
          <a:off x="6741536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1270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F896-7ADD-664D-8EA3-D74A47CAF259}">
      <dsp:nvSpPr>
        <dsp:cNvPr id="0" name=""/>
        <dsp:cNvSpPr/>
      </dsp:nvSpPr>
      <dsp:spPr>
        <a:xfrm>
          <a:off x="7760102" y="3306543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1270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BA861-CE1E-6140-B544-5C3C33596FD5}">
      <dsp:nvSpPr>
        <dsp:cNvPr id="0" name=""/>
        <dsp:cNvSpPr/>
      </dsp:nvSpPr>
      <dsp:spPr>
        <a:xfrm>
          <a:off x="1648710" y="3533321"/>
          <a:ext cx="7218178" cy="656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b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Using GPUs</a:t>
          </a:r>
        </a:p>
      </dsp:txBody>
      <dsp:txXfrm>
        <a:off x="1648710" y="3533321"/>
        <a:ext cx="7218178" cy="656198"/>
      </dsp:txXfrm>
    </dsp:sp>
    <dsp:sp modelId="{5634B742-E3AB-AC43-9893-EE03813372CE}">
      <dsp:nvSpPr>
        <dsp:cNvPr id="0" name=""/>
        <dsp:cNvSpPr/>
      </dsp:nvSpPr>
      <dsp:spPr>
        <a:xfrm>
          <a:off x="1648710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1270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1A197-B853-534D-9F48-8DBFA685EC45}">
      <dsp:nvSpPr>
        <dsp:cNvPr id="0" name=""/>
        <dsp:cNvSpPr/>
      </dsp:nvSpPr>
      <dsp:spPr>
        <a:xfrm>
          <a:off x="2667275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764639"/>
            <a:satOff val="-14857"/>
            <a:lumOff val="-10035"/>
            <a:alphaOff val="0"/>
          </a:schemeClr>
        </a:solidFill>
        <a:ln w="12700" cap="flat" cmpd="sng" algn="ctr">
          <a:solidFill>
            <a:schemeClr val="accent5">
              <a:hueOff val="-5764639"/>
              <a:satOff val="-14857"/>
              <a:lumOff val="-100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48B03-0417-4642-B8BF-4BF8D33D9616}">
      <dsp:nvSpPr>
        <dsp:cNvPr id="0" name=""/>
        <dsp:cNvSpPr/>
      </dsp:nvSpPr>
      <dsp:spPr>
        <a:xfrm>
          <a:off x="3685841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1270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EF34-1F6D-4E43-94A9-0101F713FF75}">
      <dsp:nvSpPr>
        <dsp:cNvPr id="0" name=""/>
        <dsp:cNvSpPr/>
      </dsp:nvSpPr>
      <dsp:spPr>
        <a:xfrm>
          <a:off x="4704406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1270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3764A-6759-0149-A4EE-5FB39C4CC297}">
      <dsp:nvSpPr>
        <dsp:cNvPr id="0" name=""/>
        <dsp:cNvSpPr/>
      </dsp:nvSpPr>
      <dsp:spPr>
        <a:xfrm>
          <a:off x="5722971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1270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72A3B-47ED-7945-84A4-BECB0812BE25}">
      <dsp:nvSpPr>
        <dsp:cNvPr id="0" name=""/>
        <dsp:cNvSpPr/>
      </dsp:nvSpPr>
      <dsp:spPr>
        <a:xfrm>
          <a:off x="6741536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1270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37461-093C-B542-9CE8-788002F9CED8}">
      <dsp:nvSpPr>
        <dsp:cNvPr id="0" name=""/>
        <dsp:cNvSpPr/>
      </dsp:nvSpPr>
      <dsp:spPr>
        <a:xfrm>
          <a:off x="7760102" y="4189519"/>
          <a:ext cx="962423" cy="160403"/>
        </a:xfrm>
        <a:prstGeom prst="parallelogram">
          <a:avLst>
            <a:gd name="adj" fmla="val 1408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E6C3-5D5A-4DD5-724A-6CB9D09E0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6CC93-CF0F-72DC-1AA9-8F40F30D3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C0E8F-0492-EACF-97E4-86D55F9B1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0D51-F9F5-2462-DB57-520AE7EE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8D3C7-748C-21F1-3499-E2847E61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2C50-D7A5-43DE-698F-EF76E7A83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7CF45F-9045-090E-B8E0-187EDCC23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FE1D-3B91-E0A1-0DF3-71A0C02F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04DA4-1729-917F-8DFF-611C8AF2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D482-75BD-9D89-73CE-AAA5B283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6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6CE776-7EE9-563C-B25A-6A59A9CDD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CBECB-1DF6-B211-C4BE-D1AD08904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AD4C-0387-7D7A-F08B-A0E608782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36B9A-39FA-50F3-EB9D-78A1FE09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C52AD-1084-D6E5-55C2-9C16488A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7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24FC-72E5-8E94-24C0-E9D7DE39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93CA-F65A-3E72-309E-BE7340E51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A7366-B22E-6268-8969-AF21CCA0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2777-8C1B-03CC-F9F3-ED89FD01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688EE-242A-F02E-F586-0B87286D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FF56-E1B3-734F-1E39-2175C07B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98FA8-8B49-93AD-D874-6A1776871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ACAB6-E2F8-714E-C1F4-5DA235B8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29C39-26F0-0C94-CC28-1440B54F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4CB02-9366-7234-B9C9-C190B1A8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3EA6-5738-BA3F-CAED-7BA30E57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6268-81E9-5874-AC2B-2F703AEBE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07288-67B4-9917-1C60-48677B658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D683-074F-872A-21C7-37B78E409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8BD0C-2D82-795C-02C5-45741A1E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9681-42A6-CFB2-1C2C-680462D3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4E81F-F0D7-8A09-1984-27D47112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89066-8259-FEFF-1644-76E22FC5D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77587-5243-90E9-C24E-F4BAB7D09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C13A1-1474-6730-F3EC-E725E55F7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0A65-E5DC-92EA-9D23-BCA259519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132C3C-1F35-E29F-F68A-3A4DD1BA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E840C-73A6-D46D-B8FC-F28682EF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3A0481-630B-256F-62F2-B1EF39C6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8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9760-FC42-7CB6-0A9D-9C9A326FE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328F8-E35C-93FD-E432-08A06A9C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C0693-71F0-D53C-26C2-DABC998E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10885-9BEA-A898-C58D-450A219B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9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64758-069B-8541-6757-28E6E44D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3F069-110A-574C-F319-8B4626C3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40C00-D592-4496-F182-B1AB94924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9487A-E44A-4950-A8A3-52BF85F71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967F-9872-B924-4745-C172635E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24093-CD41-92E9-F56B-DDD4633B3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79C0F-4A98-95F9-B001-BA4DD1BA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0117A-35E1-5CE8-F410-9720B848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96D5E-5DBD-691D-741F-0B732D43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0BFE-103A-EECA-D865-5EF9673E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D7BFF-AF5A-2CB9-D48F-4F0FD6711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099B8-0CB1-1A34-9316-8945058BA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5E34F-EBE6-36C7-0845-02686212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C07D5-9FA5-A130-76A3-371C17EF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7EB5-817C-3472-D076-C0F60943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AB055-D797-D468-BB6E-284F8E3C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780A2-3364-5D2B-6493-2AAB570F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A45CE-21E6-1B03-537A-9D0757A5C1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6EB4-4D08-AE48-AFE1-F3B39EFD778A}" type="datetimeFigureOut">
              <a:rPr lang="en-US" smtClean="0"/>
              <a:t>4/3/23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2C2F-940C-2EAC-A0E9-3D119201F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8664-FC37-37A7-06B1-1576C9DC6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47EAB-EFDE-5C4B-BABE-15821FD3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rcs.bu.edu" TargetMode="External"/><Relationship Id="rId2" Type="http://schemas.openxmlformats.org/officeDocument/2006/relationships/hyperlink" Target="mailto:saladenh@b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c-ondemand.bu.ed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c-ondemand.bu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cs.bu.edu/classes/MSSP/sp23/DeepLearnin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2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3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u.edu/tech/support/research/software-and-programming/programming/multiprocessor/gpu-computing/#GPURESOURC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A0C6-2C55-F1B1-B34C-E127AF975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Learning with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2A29B-4339-D80A-AAE1-E5DF111138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Scott </a:t>
            </a:r>
            <a:r>
              <a:rPr lang="en-US" sz="2400" dirty="0" err="1"/>
              <a:t>Ladenheim</a:t>
            </a:r>
            <a:r>
              <a:rPr lang="en-US" sz="2400" dirty="0"/>
              <a:t>, PhD</a:t>
            </a:r>
          </a:p>
          <a:p>
            <a:r>
              <a:rPr lang="en-US" sz="2400" dirty="0">
                <a:hlinkClick r:id="rId2"/>
              </a:rPr>
              <a:t>saladenh@bu.edu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help@rcs.bu.edu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09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C0FC-CEC8-6489-E8EA-E62E608B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GPU on the SCC via OnDemand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C3F3-464A-7C57-4F12-26D55B8F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861" y="1690688"/>
            <a:ext cx="467165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scc-ondemand.bu.edu</a:t>
            </a:r>
            <a:r>
              <a:rPr lang="en-US" dirty="0"/>
              <a:t> </a:t>
            </a:r>
          </a:p>
          <a:p>
            <a:r>
              <a:rPr lang="en-US" dirty="0"/>
              <a:t>Select Interactive Apps</a:t>
            </a:r>
          </a:p>
          <a:p>
            <a:r>
              <a:rPr lang="en-US" dirty="0"/>
              <a:t>Select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4B3D0BA-E3DC-249D-BD19-8E3ED667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37" y="1419290"/>
            <a:ext cx="6848060" cy="362978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A516FC-39CA-8A7F-EE09-B8799BA87D40}"/>
              </a:ext>
            </a:extLst>
          </p:cNvPr>
          <p:cNvCxnSpPr>
            <a:cxnSpLocks/>
          </p:cNvCxnSpPr>
          <p:nvPr/>
        </p:nvCxnSpPr>
        <p:spPr>
          <a:xfrm flipV="1">
            <a:off x="4081669" y="1590261"/>
            <a:ext cx="3379305" cy="861391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14A747-69F5-FEBA-0A03-EEAB47283D42}"/>
              </a:ext>
            </a:extLst>
          </p:cNvPr>
          <p:cNvCxnSpPr>
            <a:cxnSpLocks/>
          </p:cNvCxnSpPr>
          <p:nvPr/>
        </p:nvCxnSpPr>
        <p:spPr>
          <a:xfrm>
            <a:off x="4227443" y="2915824"/>
            <a:ext cx="3379305" cy="291202"/>
          </a:xfrm>
          <a:prstGeom prst="straightConnector1">
            <a:avLst/>
          </a:prstGeom>
          <a:ln w="730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5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C0FC-CEC8-6489-E8EA-E62E608B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GPU on the SCC via OnDemand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C3F3-464A-7C57-4F12-26D55B8FC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71655" cy="4351338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scc-ondemand.bu.edu</a:t>
            </a:r>
            <a:r>
              <a:rPr lang="en-US" dirty="0"/>
              <a:t> </a:t>
            </a:r>
          </a:p>
          <a:p>
            <a:r>
              <a:rPr lang="en-US" dirty="0"/>
              <a:t>Select Interactive Apps</a:t>
            </a:r>
          </a:p>
          <a:p>
            <a:r>
              <a:rPr lang="en-US" dirty="0"/>
              <a:t>Select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r>
              <a:rPr lang="en-US" dirty="0"/>
              <a:t>Set Python and </a:t>
            </a:r>
            <a:r>
              <a:rPr lang="en-US" dirty="0" err="1"/>
              <a:t>Pytorch</a:t>
            </a:r>
            <a:r>
              <a:rPr lang="en-US" dirty="0"/>
              <a:t> as the modules</a:t>
            </a:r>
          </a:p>
          <a:p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2F4DCA0-6B78-C62B-2FAB-1A57DA947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694" y="1984513"/>
            <a:ext cx="3873500" cy="32893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0D019D-8DFF-2723-17B2-05D79251DF63}"/>
              </a:ext>
            </a:extLst>
          </p:cNvPr>
          <p:cNvCxnSpPr/>
          <p:nvPr/>
        </p:nvCxnSpPr>
        <p:spPr>
          <a:xfrm flipV="1">
            <a:off x="4876800" y="2915478"/>
            <a:ext cx="1985894" cy="967409"/>
          </a:xfrm>
          <a:prstGeom prst="straightConnector1">
            <a:avLst/>
          </a:prstGeom>
          <a:ln w="50800">
            <a:solidFill>
              <a:schemeClr val="accent6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94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C0FC-CEC8-6489-E8EA-E62E608B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GPU on the SCC via OnDemand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90FCD8E-E90C-B92C-99D2-C2A8BA30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087" y="2905292"/>
            <a:ext cx="4979767" cy="1765785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7D8C72-888C-73BA-7F52-7271B28F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026" y="1944133"/>
            <a:ext cx="4376710" cy="3299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6D2D2A-09BF-606E-FEC8-9B6EB503CDED}"/>
              </a:ext>
            </a:extLst>
          </p:cNvPr>
          <p:cNvSpPr txBox="1"/>
          <p:nvPr/>
        </p:nvSpPr>
        <p:spPr>
          <a:xfrm>
            <a:off x="2133312" y="5497369"/>
            <a:ext cx="792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www.bu.edu</a:t>
            </a:r>
            <a:r>
              <a:rPr lang="en-US" dirty="0"/>
              <a:t>/tech/support/research/computing-resources/tech-summary/</a:t>
            </a:r>
          </a:p>
        </p:txBody>
      </p:sp>
    </p:spTree>
    <p:extLst>
      <p:ext uri="{BB962C8B-B14F-4D97-AF65-F5344CB8AC3E}">
        <p14:creationId xmlns:p14="http://schemas.microsoft.com/office/powerpoint/2010/main" val="30326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12CA2-DAB1-0E77-F480-54318E93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GPUs in </a:t>
            </a:r>
            <a:r>
              <a:rPr lang="en-US" dirty="0" err="1"/>
              <a:t>Pytorch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95700-8EC9-8340-1628-2CA53EEE4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Need to move your data and neural network to the GPU (</a:t>
            </a:r>
            <a:r>
              <a:rPr lang="en-US" sz="2800" dirty="0" err="1"/>
              <a:t>cuda</a:t>
            </a:r>
            <a:r>
              <a:rPr lang="en-US" sz="2800" dirty="0"/>
              <a:t>) device</a:t>
            </a:r>
          </a:p>
          <a:p>
            <a:r>
              <a:rPr lang="en-US" sz="2800" dirty="0">
                <a:effectLst/>
                <a:latin typeface="IBMPlexMono"/>
              </a:rPr>
              <a:t>To</a:t>
            </a:r>
            <a:r>
              <a:rPr lang="en-US" dirty="0">
                <a:latin typeface="IBMPlexMono"/>
              </a:rPr>
              <a:t> check if a GPU is available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IBMPlexMono"/>
              </a:rPr>
              <a:t>if </a:t>
            </a:r>
            <a:r>
              <a:rPr lang="en-US" dirty="0" err="1">
                <a:effectLst/>
                <a:latin typeface="IBMPlexMono"/>
              </a:rPr>
              <a:t>torch.cuda.is_available</a:t>
            </a:r>
            <a:r>
              <a:rPr lang="en-US" dirty="0">
                <a:effectLst/>
                <a:latin typeface="IBMPlexMono"/>
              </a:rPr>
              <a:t>():</a:t>
            </a:r>
          </a:p>
          <a:p>
            <a:pPr marL="457200" lvl="1" indent="0">
              <a:buNone/>
            </a:pPr>
            <a:r>
              <a:rPr lang="en-US" dirty="0">
                <a:latin typeface="IBMPlexMono"/>
              </a:rPr>
              <a:t>	</a:t>
            </a:r>
            <a:r>
              <a:rPr lang="en-US" dirty="0">
                <a:effectLst/>
                <a:latin typeface="IBMPlexMono"/>
              </a:rPr>
              <a:t>return </a:t>
            </a:r>
            <a:r>
              <a:rPr lang="en-US" dirty="0" err="1">
                <a:effectLst/>
                <a:latin typeface="IBMPlexMono"/>
              </a:rPr>
              <a:t>torch.device</a:t>
            </a:r>
            <a:r>
              <a:rPr lang="en-US" dirty="0">
                <a:effectLst/>
                <a:latin typeface="IBMPlexMono"/>
              </a:rPr>
              <a:t>('</a:t>
            </a:r>
            <a:r>
              <a:rPr lang="en-US" dirty="0" err="1">
                <a:effectLst/>
                <a:latin typeface="IBMPlexMono"/>
              </a:rPr>
              <a:t>cuda</a:t>
            </a:r>
            <a:r>
              <a:rPr lang="en-US" dirty="0">
                <a:effectLst/>
                <a:latin typeface="IBMPlexMono"/>
              </a:rPr>
              <a:t>')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IBMPlexMono"/>
              </a:rPr>
              <a:t>else: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IBMPlexMono"/>
              </a:rPr>
              <a:t>        return </a:t>
            </a:r>
            <a:r>
              <a:rPr lang="en-US" dirty="0" err="1">
                <a:effectLst/>
                <a:latin typeface="IBMPlexMono"/>
              </a:rPr>
              <a:t>torch.device</a:t>
            </a:r>
            <a:r>
              <a:rPr lang="en-US" dirty="0">
                <a:effectLst/>
                <a:latin typeface="IBMPlexMono"/>
              </a:rPr>
              <a:t>('</a:t>
            </a:r>
            <a:r>
              <a:rPr lang="en-US" dirty="0" err="1">
                <a:effectLst/>
                <a:latin typeface="IBMPlexMono"/>
              </a:rPr>
              <a:t>cpu</a:t>
            </a:r>
            <a:r>
              <a:rPr lang="en-US" dirty="0">
                <a:effectLst/>
                <a:latin typeface="IBMPlexMono"/>
              </a:rPr>
              <a:t>')</a:t>
            </a:r>
            <a:endParaRPr lang="en-US" dirty="0">
              <a:latin typeface="IBMPlexMono"/>
            </a:endParaRPr>
          </a:p>
          <a:p>
            <a:r>
              <a:rPr lang="en-US" sz="2800" dirty="0">
                <a:effectLst/>
                <a:latin typeface="IBMPlexMono"/>
              </a:rPr>
              <a:t>To move data or model to a device</a:t>
            </a:r>
          </a:p>
          <a:p>
            <a:pPr marL="457200" lvl="1" indent="0">
              <a:buNone/>
            </a:pPr>
            <a:r>
              <a:rPr lang="en-US" dirty="0" err="1">
                <a:latin typeface="IBMPlexMono"/>
              </a:rPr>
              <a:t>object.to</a:t>
            </a:r>
            <a:r>
              <a:rPr lang="en-US" dirty="0">
                <a:latin typeface="IBMPlexMono"/>
              </a:rPr>
              <a:t>(</a:t>
            </a:r>
            <a:r>
              <a:rPr lang="en-US" dirty="0" err="1">
                <a:latin typeface="IBMPlexMono"/>
              </a:rPr>
              <a:t>device_name</a:t>
            </a:r>
            <a:r>
              <a:rPr lang="en-US" dirty="0">
                <a:latin typeface="IBMPlexMono"/>
              </a:rPr>
              <a:t>)</a:t>
            </a:r>
            <a:endParaRPr lang="en-US" dirty="0">
              <a:effectLst/>
              <a:latin typeface="IBMPlexMono"/>
            </a:endParaRPr>
          </a:p>
        </p:txBody>
      </p:sp>
    </p:spTree>
    <p:extLst>
      <p:ext uri="{BB962C8B-B14F-4D97-AF65-F5344CB8AC3E}">
        <p14:creationId xmlns:p14="http://schemas.microsoft.com/office/powerpoint/2010/main" val="425638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B82F-E9F2-E54A-2415-BE97DBEEE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AACE-1BF3-A11C-67E5-BC206FBBC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</a:t>
            </a:r>
            <a:r>
              <a:rPr lang="en-US" dirty="0" err="1"/>
              <a:t>Jupyter</a:t>
            </a:r>
            <a:r>
              <a:rPr lang="en-US" dirty="0"/>
              <a:t> notebook `</a:t>
            </a:r>
            <a:r>
              <a:rPr lang="en-US" dirty="0" err="1"/>
              <a:t>PytorchNeuralNetworkMultiClassifier.ipynb</a:t>
            </a:r>
            <a:r>
              <a:rPr lang="en-US" dirty="0"/>
              <a:t>` in </a:t>
            </a:r>
            <a:r>
              <a:rPr lang="en-US" dirty="0">
                <a:hlinkClick r:id="rId2"/>
              </a:rPr>
              <a:t>http://rcs.bu.edu/classes/MSSP/sp23/DeepLearning/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07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AF0A48-43C5-C040-873C-601A8A70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985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B56AEF-3FB2-B8E1-B964-558CB5D8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4FAE5F-F02E-2E38-72F1-ED2DEAB549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Please install </a:t>
            </a:r>
            <a:r>
              <a:rPr lang="en-US" dirty="0" err="1"/>
              <a:t>MLFlow</a:t>
            </a:r>
            <a:r>
              <a:rPr lang="en-US" dirty="0"/>
              <a:t> on your personal laptop</a:t>
            </a:r>
          </a:p>
          <a:p>
            <a:r>
              <a:rPr lang="en-US" dirty="0"/>
              <a:t>It can be installed through Anaconda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A797634-AEEB-B376-B97C-0EF70CD70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185" y="1825625"/>
            <a:ext cx="5051474" cy="28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4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57AFD-F979-20E1-68BE-75BFC309C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7B3B10-67B6-A96D-9D2A-2C06C928FE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>
            <a:extLst>
              <a:ext uri="{FF2B5EF4-FFF2-40B4-BE49-F238E27FC236}">
                <a16:creationId xmlns:a16="http://schemas.microsoft.com/office/drawing/2014/main" id="{B2923AF9-E633-2610-3296-9E13D8D8C93B}"/>
              </a:ext>
            </a:extLst>
          </p:cNvPr>
          <p:cNvSpPr/>
          <p:nvPr/>
        </p:nvSpPr>
        <p:spPr>
          <a:xfrm>
            <a:off x="1679028" y="2396357"/>
            <a:ext cx="549166" cy="1797269"/>
          </a:xfrm>
          <a:prstGeom prst="leftBrac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B2191A6B-DCCC-6685-1581-02647C082781}"/>
              </a:ext>
            </a:extLst>
          </p:cNvPr>
          <p:cNvSpPr/>
          <p:nvPr/>
        </p:nvSpPr>
        <p:spPr>
          <a:xfrm>
            <a:off x="1679028" y="4764358"/>
            <a:ext cx="549166" cy="1270053"/>
          </a:xfrm>
          <a:prstGeom prst="leftBrace">
            <a:avLst/>
          </a:prstGeom>
          <a:ln w="50800">
            <a:solidFill>
              <a:schemeClr val="accent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7BC19-661D-BA32-87D7-A674B5C0DF24}"/>
              </a:ext>
            </a:extLst>
          </p:cNvPr>
          <p:cNvSpPr txBox="1"/>
          <p:nvPr/>
        </p:nvSpPr>
        <p:spPr>
          <a:xfrm>
            <a:off x="943057" y="3110325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Part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D6D88C-80A4-7345-8DF7-5F55CCA1BFE2}"/>
              </a:ext>
            </a:extLst>
          </p:cNvPr>
          <p:cNvSpPr txBox="1"/>
          <p:nvPr/>
        </p:nvSpPr>
        <p:spPr>
          <a:xfrm>
            <a:off x="943057" y="5214718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99798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E198-4B4E-2DD2-A945-F1FCB6BE8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DA5EE-F4E9-8E5F-6C40-65D9656CE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8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6A4-7EEA-423F-8933-5D7B0271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for Multiclass classification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A61662-D737-DE90-11A4-A2F61181307C}"/>
              </a:ext>
            </a:extLst>
          </p:cNvPr>
          <p:cNvGrpSpPr/>
          <p:nvPr/>
        </p:nvGrpSpPr>
        <p:grpSpPr>
          <a:xfrm>
            <a:off x="1433004" y="2181566"/>
            <a:ext cx="10576697" cy="3060636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/>
                <p:nvPr/>
              </p:nvSpPr>
              <p:spPr>
                <a:xfrm>
                  <a:off x="8708988" y="2091174"/>
                  <a:ext cx="561603" cy="60426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8" y="2091174"/>
                  <a:ext cx="561603" cy="604267"/>
                </a:xfrm>
                <a:prstGeom prst="round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42EE4B-D091-03AD-E4B0-1C0F14ADD301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CDC5D8-EBA9-AB43-4591-E9AB7D757925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D370199-734C-199E-C88A-A2EC5BC2187E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335EB3-DD35-0379-0928-F0C02124A6FE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46FA01-B8B6-C266-44AB-7616D54D11F4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043029-E79C-DAB5-A89C-BEA00DEE4CC0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B6AE83-80F6-FD45-859C-EF038EA12EB5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C65BF9-5216-ABB0-65EE-6DC5BEFB71F9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69D0B78-717A-3572-BE9E-244BA271931B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1DB3A1-9B60-825E-AF11-B4827AAFDF35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E88556F-44B5-1948-DC78-BE9C2F63EE64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53C037-8B02-3D4B-962A-C47FE64C899B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6F8BC9-A308-2F69-681A-59C95829FEC5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8F42C26-85E2-6B7D-35B8-37FE72E962FB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B74E34-7AC3-C600-27DC-706F7A0F4278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BEEE1A-CD92-3199-6698-26444C11379E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0B3DCE-F913-28DE-1EC3-2BE8F03B362A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9F3BE7-CF7F-AA75-2AC2-875406552452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A3B8A2B-2101-0D27-C2E2-08D84ED57C77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1B8672-439E-67B9-D256-8B0F820E7FF3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547D58D-30F7-1AB9-8512-D3CC956EB567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71C3A2-CE75-90F2-105A-DBC5C400E738}"/>
                </a:ext>
              </a:extLst>
            </p:cNvPr>
            <p:cNvCxnSpPr>
              <a:cxnSpLocks/>
              <a:stCxn id="14" idx="3"/>
              <a:endCxn id="8" idx="1"/>
            </p:cNvCxnSpPr>
            <p:nvPr/>
          </p:nvCxnSpPr>
          <p:spPr>
            <a:xfrm flipV="1">
              <a:off x="7456025" y="2393309"/>
              <a:ext cx="1252963" cy="436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E5718C-0BE4-048B-41E4-F89B9424AE20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456025" y="2393309"/>
              <a:ext cx="1252963" cy="13247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1B726BE-2096-1D50-9E04-121C5C6EC6C7}"/>
                </a:ext>
              </a:extLst>
            </p:cNvPr>
            <p:cNvCxnSpPr>
              <a:cxnSpLocks/>
              <a:stCxn id="16" idx="3"/>
              <a:endCxn id="8" idx="1"/>
            </p:cNvCxnSpPr>
            <p:nvPr/>
          </p:nvCxnSpPr>
          <p:spPr>
            <a:xfrm flipV="1">
              <a:off x="7456025" y="2393309"/>
              <a:ext cx="1252963" cy="257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711DBA-ECD1-7491-3512-944EEA449A0C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 layer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5B7A2F-7818-D355-3EB3-866D12A81359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Hidden layers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58F32A-4C21-295F-39E5-1D23138FB38D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/>
                <p:nvPr/>
              </p:nvSpPr>
              <p:spPr>
                <a:xfrm>
                  <a:off x="10933101" y="3179049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101" y="3179049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691909-370B-C7CF-9A23-C1C7277FC7C2}"/>
                </a:ext>
              </a:extLst>
            </p:cNvPr>
            <p:cNvSpPr/>
            <p:nvPr/>
          </p:nvSpPr>
          <p:spPr>
            <a:xfrm>
              <a:off x="10725812" y="5745961"/>
              <a:ext cx="1375649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Loss function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9289C07-266D-9E17-30A8-C4484BF64723}"/>
                </a:ext>
              </a:extLst>
            </p:cNvPr>
            <p:cNvCxnSpPr>
              <a:cxnSpLocks/>
              <a:stCxn id="8" idx="3"/>
              <a:endCxn id="44" idx="1"/>
            </p:cNvCxnSpPr>
            <p:nvPr/>
          </p:nvCxnSpPr>
          <p:spPr>
            <a:xfrm>
              <a:off x="9270592" y="2393309"/>
              <a:ext cx="1662509" cy="12429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/>
              <p:nvPr/>
            </p:nvSpPr>
            <p:spPr>
              <a:xfrm>
                <a:off x="8737562" y="3278149"/>
                <a:ext cx="51013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562" y="3278149"/>
                <a:ext cx="510133" cy="361209"/>
              </a:xfrm>
              <a:prstGeom prst="roundRect">
                <a:avLst/>
              </a:prstGeom>
              <a:blipFill>
                <a:blip r:embed="rId14"/>
                <a:stretch>
                  <a:fillRect b="-172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/>
              <p:nvPr/>
            </p:nvSpPr>
            <p:spPr>
              <a:xfrm>
                <a:off x="8756466" y="4043271"/>
                <a:ext cx="51013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466" y="4043271"/>
                <a:ext cx="510133" cy="361209"/>
              </a:xfrm>
              <a:prstGeom prst="roundRect">
                <a:avLst/>
              </a:prstGeom>
              <a:blipFill>
                <a:blip r:embed="rId15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820E60-D425-B730-36F7-DCFF6DCC35AE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 flipV="1">
            <a:off x="7477269" y="3458754"/>
            <a:ext cx="1260293" cy="769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41A387-16A4-91CF-7BCB-364DFACB9D13}"/>
              </a:ext>
            </a:extLst>
          </p:cNvPr>
          <p:cNvCxnSpPr>
            <a:cxnSpLocks/>
            <a:stCxn id="14" idx="3"/>
            <a:endCxn id="56" idx="1"/>
          </p:cNvCxnSpPr>
          <p:nvPr/>
        </p:nvCxnSpPr>
        <p:spPr>
          <a:xfrm>
            <a:off x="7477269" y="2717581"/>
            <a:ext cx="1260293" cy="7411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26028D-6787-B576-9B19-3384DF473B18}"/>
              </a:ext>
            </a:extLst>
          </p:cNvPr>
          <p:cNvCxnSpPr>
            <a:cxnSpLocks/>
            <a:stCxn id="15" idx="3"/>
            <a:endCxn id="56" idx="1"/>
          </p:cNvCxnSpPr>
          <p:nvPr/>
        </p:nvCxnSpPr>
        <p:spPr>
          <a:xfrm flipV="1">
            <a:off x="7477269" y="3458754"/>
            <a:ext cx="1260293" cy="24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D047F9-939A-5F56-CB06-CEEACA4AB976}"/>
              </a:ext>
            </a:extLst>
          </p:cNvPr>
          <p:cNvCxnSpPr>
            <a:cxnSpLocks/>
            <a:stCxn id="56" idx="3"/>
            <a:endCxn id="44" idx="1"/>
          </p:cNvCxnSpPr>
          <p:nvPr/>
        </p:nvCxnSpPr>
        <p:spPr>
          <a:xfrm flipV="1">
            <a:off x="9247695" y="3434498"/>
            <a:ext cx="1622067" cy="24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2A413F7-7BCF-B4DB-3862-E8D59F73B2E8}"/>
              </a:ext>
            </a:extLst>
          </p:cNvPr>
          <p:cNvCxnSpPr>
            <a:cxnSpLocks/>
            <a:stCxn id="14" idx="3"/>
            <a:endCxn id="57" idx="1"/>
          </p:cNvCxnSpPr>
          <p:nvPr/>
        </p:nvCxnSpPr>
        <p:spPr>
          <a:xfrm>
            <a:off x="7477269" y="2717581"/>
            <a:ext cx="1279197" cy="1506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9FF5654-7E1A-91BB-4245-77D20E76C6F0}"/>
              </a:ext>
            </a:extLst>
          </p:cNvPr>
          <p:cNvCxnSpPr>
            <a:cxnSpLocks/>
            <a:stCxn id="16" idx="3"/>
            <a:endCxn id="57" idx="1"/>
          </p:cNvCxnSpPr>
          <p:nvPr/>
        </p:nvCxnSpPr>
        <p:spPr>
          <a:xfrm flipV="1">
            <a:off x="7477269" y="4223876"/>
            <a:ext cx="1279197" cy="45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5765881-C793-E220-6703-2A13D5B47CB2}"/>
              </a:ext>
            </a:extLst>
          </p:cNvPr>
          <p:cNvCxnSpPr>
            <a:cxnSpLocks/>
            <a:stCxn id="15" idx="3"/>
            <a:endCxn id="57" idx="1"/>
          </p:cNvCxnSpPr>
          <p:nvPr/>
        </p:nvCxnSpPr>
        <p:spPr>
          <a:xfrm>
            <a:off x="7477269" y="3483383"/>
            <a:ext cx="1279197" cy="7404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C8FD93F-3E85-376F-4D22-8CA3F898E6B7}"/>
              </a:ext>
            </a:extLst>
          </p:cNvPr>
          <p:cNvCxnSpPr>
            <a:cxnSpLocks/>
            <a:stCxn id="57" idx="3"/>
            <a:endCxn id="44" idx="1"/>
          </p:cNvCxnSpPr>
          <p:nvPr/>
        </p:nvCxnSpPr>
        <p:spPr>
          <a:xfrm flipV="1">
            <a:off x="9266599" y="3434498"/>
            <a:ext cx="1603163" cy="7893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Right Arrow 88">
            <a:extLst>
              <a:ext uri="{FF2B5EF4-FFF2-40B4-BE49-F238E27FC236}">
                <a16:creationId xmlns:a16="http://schemas.microsoft.com/office/drawing/2014/main" id="{35EBF128-AE88-AC68-CAD5-03C4CE13F999}"/>
              </a:ext>
            </a:extLst>
          </p:cNvPr>
          <p:cNvSpPr/>
          <p:nvPr/>
        </p:nvSpPr>
        <p:spPr>
          <a:xfrm>
            <a:off x="4589247" y="1532399"/>
            <a:ext cx="2734235" cy="48463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Forward prop</a:t>
            </a:r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EFC1722B-1882-05DF-349B-30AF0E523FCD}"/>
              </a:ext>
            </a:extLst>
          </p:cNvPr>
          <p:cNvSpPr/>
          <p:nvPr/>
        </p:nvSpPr>
        <p:spPr>
          <a:xfrm>
            <a:off x="4563628" y="5950477"/>
            <a:ext cx="2753248" cy="484632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Backward prop</a:t>
            </a:r>
          </a:p>
        </p:txBody>
      </p:sp>
    </p:spTree>
    <p:extLst>
      <p:ext uri="{BB962C8B-B14F-4D97-AF65-F5344CB8AC3E}">
        <p14:creationId xmlns:p14="http://schemas.microsoft.com/office/powerpoint/2010/main" val="357526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6A4-7EEA-423F-8933-5D7B0271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56227-5796-B037-0405-B5BBBDB95B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8710" y="1825625"/>
                <a:ext cx="5185265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Multiclass classification uses the </a:t>
                </a:r>
                <a:r>
                  <a:rPr lang="en-US" sz="2000" dirty="0" err="1"/>
                  <a:t>softmax</a:t>
                </a:r>
                <a:r>
                  <a:rPr lang="en-US" sz="2000" dirty="0"/>
                  <a:t> function for the output layer</a:t>
                </a:r>
              </a:p>
              <a:p>
                <a:r>
                  <a:rPr lang="en-US" sz="2000" dirty="0"/>
                  <a:t>The formula for the </a:t>
                </a:r>
                <a:r>
                  <a:rPr lang="en-US" sz="2000" dirty="0" err="1"/>
                  <a:t>softmax</a:t>
                </a:r>
                <a:r>
                  <a:rPr lang="en-US" sz="2000" dirty="0"/>
                  <a:t> function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[2]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[2]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56227-5796-B037-0405-B5BBBDB95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8710" y="1825625"/>
                <a:ext cx="5185265" cy="4351338"/>
              </a:xfrm>
              <a:blipFill>
                <a:blip r:embed="rId2"/>
                <a:stretch>
                  <a:fillRect l="-978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7A61662-D737-DE90-11A4-A2F61181307C}"/>
              </a:ext>
            </a:extLst>
          </p:cNvPr>
          <p:cNvGrpSpPr/>
          <p:nvPr/>
        </p:nvGrpSpPr>
        <p:grpSpPr>
          <a:xfrm>
            <a:off x="5754326" y="2086901"/>
            <a:ext cx="5599474" cy="3060636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/>
                <p:nvPr/>
              </p:nvSpPr>
              <p:spPr>
                <a:xfrm>
                  <a:off x="8708988" y="2091174"/>
                  <a:ext cx="914402" cy="60426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8" y="2091174"/>
                  <a:ext cx="914402" cy="60426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42EE4B-D091-03AD-E4B0-1C0F14ADD301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CDC5D8-EBA9-AB43-4591-E9AB7D757925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D370199-734C-199E-C88A-A2EC5BC2187E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335EB3-DD35-0379-0928-F0C02124A6FE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46FA01-B8B6-C266-44AB-7616D54D11F4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043029-E79C-DAB5-A89C-BEA00DEE4CC0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B6AE83-80F6-FD45-859C-EF038EA12EB5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C65BF9-5216-ABB0-65EE-6DC5BEFB71F9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69D0B78-717A-3572-BE9E-244BA271931B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1DB3A1-9B60-825E-AF11-B4827AAFDF35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E88556F-44B5-1948-DC78-BE9C2F63EE64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53C037-8B02-3D4B-962A-C47FE64C899B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6F8BC9-A308-2F69-681A-59C95829FEC5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8F42C26-85E2-6B7D-35B8-37FE72E962FB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B74E34-7AC3-C600-27DC-706F7A0F4278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BEEE1A-CD92-3199-6698-26444C11379E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0B3DCE-F913-28DE-1EC3-2BE8F03B362A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9F3BE7-CF7F-AA75-2AC2-875406552452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A3B8A2B-2101-0D27-C2E2-08D84ED57C77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1B8672-439E-67B9-D256-8B0F820E7FF3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547D58D-30F7-1AB9-8512-D3CC956EB567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71C3A2-CE75-90F2-105A-DBC5C400E738}"/>
                </a:ext>
              </a:extLst>
            </p:cNvPr>
            <p:cNvCxnSpPr>
              <a:cxnSpLocks/>
              <a:stCxn id="14" idx="3"/>
              <a:endCxn id="8" idx="1"/>
            </p:cNvCxnSpPr>
            <p:nvPr/>
          </p:nvCxnSpPr>
          <p:spPr>
            <a:xfrm flipV="1">
              <a:off x="7456024" y="2393309"/>
              <a:ext cx="1252964" cy="436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E5718C-0BE4-048B-41E4-F89B9424AE20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456024" y="2393309"/>
              <a:ext cx="1252964" cy="13247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1B726BE-2096-1D50-9E04-121C5C6EC6C7}"/>
                </a:ext>
              </a:extLst>
            </p:cNvPr>
            <p:cNvCxnSpPr>
              <a:cxnSpLocks/>
              <a:stCxn id="16" idx="3"/>
              <a:endCxn id="8" idx="1"/>
            </p:cNvCxnSpPr>
            <p:nvPr/>
          </p:nvCxnSpPr>
          <p:spPr>
            <a:xfrm flipV="1">
              <a:off x="7456024" y="2393309"/>
              <a:ext cx="1252964" cy="257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711DBA-ECD1-7491-3512-944EEA449A0C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5B7A2F-7818-D355-3EB3-866D12A81359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58F32A-4C21-295F-39E5-1D23138FB38D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/>
                <p:nvPr/>
              </p:nvSpPr>
              <p:spPr>
                <a:xfrm>
                  <a:off x="10933101" y="3189860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101" y="3189860"/>
                  <a:ext cx="914400" cy="914400"/>
                </a:xfrm>
                <a:prstGeom prst="roundRect">
                  <a:avLst/>
                </a:prstGeom>
                <a:blipFill>
                  <a:blip r:embed="rId14"/>
                  <a:stretch>
                    <a:fillRect l="-2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691909-370B-C7CF-9A23-C1C7277FC7C2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9289C07-266D-9E17-30A8-C4484BF64723}"/>
                </a:ext>
              </a:extLst>
            </p:cNvPr>
            <p:cNvCxnSpPr>
              <a:cxnSpLocks/>
              <a:stCxn id="8" idx="3"/>
              <a:endCxn id="44" idx="1"/>
            </p:cNvCxnSpPr>
            <p:nvPr/>
          </p:nvCxnSpPr>
          <p:spPr>
            <a:xfrm>
              <a:off x="9623390" y="2393309"/>
              <a:ext cx="1309711" cy="12537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/>
              <p:nvPr/>
            </p:nvSpPr>
            <p:spPr>
              <a:xfrm>
                <a:off x="9686732" y="3165691"/>
                <a:ext cx="47232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732" y="3165691"/>
                <a:ext cx="472323" cy="36120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/>
              <p:nvPr/>
            </p:nvSpPr>
            <p:spPr>
              <a:xfrm>
                <a:off x="9631115" y="3920553"/>
                <a:ext cx="47232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115" y="3920553"/>
                <a:ext cx="472323" cy="36120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820E60-D425-B730-36F7-DCFF6DCC35AE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 flipV="1">
            <a:off x="8954257" y="3346296"/>
            <a:ext cx="732475" cy="787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41A387-16A4-91CF-7BCB-364DFACB9D13}"/>
              </a:ext>
            </a:extLst>
          </p:cNvPr>
          <p:cNvCxnSpPr>
            <a:cxnSpLocks/>
            <a:stCxn id="14" idx="3"/>
            <a:endCxn id="56" idx="1"/>
          </p:cNvCxnSpPr>
          <p:nvPr/>
        </p:nvCxnSpPr>
        <p:spPr>
          <a:xfrm>
            <a:off x="8954257" y="2622916"/>
            <a:ext cx="732475" cy="723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26028D-6787-B576-9B19-3384DF473B18}"/>
              </a:ext>
            </a:extLst>
          </p:cNvPr>
          <p:cNvCxnSpPr>
            <a:cxnSpLocks/>
            <a:stCxn id="15" idx="3"/>
            <a:endCxn id="56" idx="1"/>
          </p:cNvCxnSpPr>
          <p:nvPr/>
        </p:nvCxnSpPr>
        <p:spPr>
          <a:xfrm flipV="1">
            <a:off x="8954257" y="3346296"/>
            <a:ext cx="732475" cy="42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D047F9-939A-5F56-CB06-CEEACA4AB976}"/>
              </a:ext>
            </a:extLst>
          </p:cNvPr>
          <p:cNvCxnSpPr>
            <a:cxnSpLocks/>
            <a:stCxn id="56" idx="3"/>
            <a:endCxn id="44" idx="1"/>
          </p:cNvCxnSpPr>
          <p:nvPr/>
        </p:nvCxnSpPr>
        <p:spPr>
          <a:xfrm flipV="1">
            <a:off x="10159055" y="3346295"/>
            <a:ext cx="591243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2A413F7-7BCF-B4DB-3862-E8D59F73B2E8}"/>
              </a:ext>
            </a:extLst>
          </p:cNvPr>
          <p:cNvCxnSpPr>
            <a:cxnSpLocks/>
            <a:stCxn id="14" idx="3"/>
            <a:endCxn id="57" idx="1"/>
          </p:cNvCxnSpPr>
          <p:nvPr/>
        </p:nvCxnSpPr>
        <p:spPr>
          <a:xfrm>
            <a:off x="8954257" y="2622916"/>
            <a:ext cx="676858" cy="1478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9FF5654-7E1A-91BB-4245-77D20E76C6F0}"/>
              </a:ext>
            </a:extLst>
          </p:cNvPr>
          <p:cNvCxnSpPr>
            <a:cxnSpLocks/>
            <a:stCxn id="16" idx="3"/>
            <a:endCxn id="57" idx="1"/>
          </p:cNvCxnSpPr>
          <p:nvPr/>
        </p:nvCxnSpPr>
        <p:spPr>
          <a:xfrm flipV="1">
            <a:off x="8954257" y="4101158"/>
            <a:ext cx="676858" cy="32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5765881-C793-E220-6703-2A13D5B47CB2}"/>
              </a:ext>
            </a:extLst>
          </p:cNvPr>
          <p:cNvCxnSpPr>
            <a:cxnSpLocks/>
            <a:stCxn id="15" idx="3"/>
            <a:endCxn id="57" idx="1"/>
          </p:cNvCxnSpPr>
          <p:nvPr/>
        </p:nvCxnSpPr>
        <p:spPr>
          <a:xfrm>
            <a:off x="8954257" y="3388718"/>
            <a:ext cx="676858" cy="7124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C8FD93F-3E85-376F-4D22-8CA3F898E6B7}"/>
              </a:ext>
            </a:extLst>
          </p:cNvPr>
          <p:cNvCxnSpPr>
            <a:cxnSpLocks/>
            <a:stCxn id="57" idx="3"/>
            <a:endCxn id="44" idx="1"/>
          </p:cNvCxnSpPr>
          <p:nvPr/>
        </p:nvCxnSpPr>
        <p:spPr>
          <a:xfrm flipV="1">
            <a:off x="10103438" y="3346295"/>
            <a:ext cx="646860" cy="754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99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6A4-7EEA-423F-8933-5D7B0271C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56227-5796-B037-0405-B5BBBDB95BB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38710" y="1825625"/>
                <a:ext cx="608496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loss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bSup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/>
                <a:r>
                  <a:rPr lang="en-US" sz="2000" dirty="0"/>
                  <a:t>This loss function is called cross entropy loss</a:t>
                </a:r>
              </a:p>
              <a:p>
                <a:r>
                  <a:rPr lang="en-US" sz="2000" dirty="0"/>
                  <a:t>Cost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acc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D56227-5796-B037-0405-B5BBBDB95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38710" y="1825625"/>
                <a:ext cx="6084968" cy="4351338"/>
              </a:xfrm>
              <a:blipFill>
                <a:blip r:embed="rId2"/>
                <a:stretch>
                  <a:fillRect l="-833" t="-19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7A61662-D737-DE90-11A4-A2F61181307C}"/>
              </a:ext>
            </a:extLst>
          </p:cNvPr>
          <p:cNvGrpSpPr/>
          <p:nvPr/>
        </p:nvGrpSpPr>
        <p:grpSpPr>
          <a:xfrm>
            <a:off x="6410227" y="2181566"/>
            <a:ext cx="5599474" cy="3060636"/>
            <a:chOff x="1261062" y="1540217"/>
            <a:chExt cx="10840399" cy="5120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/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EB6D769D-FD29-0FFF-CCC7-C5E4A1E151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1540217"/>
                  <a:ext cx="914400" cy="914400"/>
                </a:xfrm>
                <a:prstGeom prst="round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/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09E5474-8475-F51F-D61A-F184B0B02B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2695442"/>
                  <a:ext cx="914400" cy="9144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/>
                <p:nvPr/>
              </p:nvSpPr>
              <p:spPr>
                <a:xfrm>
                  <a:off x="8708988" y="2091174"/>
                  <a:ext cx="914402" cy="604267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5BE3DC4A-C973-7C80-FF51-7977EB24B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8988" y="2091174"/>
                  <a:ext cx="914402" cy="604267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/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9" name="Rounded Rectangle 8">
                  <a:extLst>
                    <a:ext uri="{FF2B5EF4-FFF2-40B4-BE49-F238E27FC236}">
                      <a16:creationId xmlns:a16="http://schemas.microsoft.com/office/drawing/2014/main" id="{E8739EC4-70DC-0040-F203-78395710F6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3853073"/>
                  <a:ext cx="914400" cy="914400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/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7C202A73-918E-D416-EE16-A6BC3C8F49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665" y="5010704"/>
                  <a:ext cx="914400" cy="914400"/>
                </a:xfrm>
                <a:prstGeom prst="round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/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56B47F8F-4392-8C42-4316-73638895E0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1962017"/>
                  <a:ext cx="914400" cy="914400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/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CEFA632B-B63E-758E-8529-53F8D11AE2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3229089"/>
                  <a:ext cx="914400" cy="91440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/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[1]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EF00BBB0-3507-5F0C-4447-1041023CC3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3255" y="4499604"/>
                  <a:ext cx="914400" cy="914400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/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AC22F806-7DB6-FAA8-C0CE-53B44CEA8A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1979717"/>
                  <a:ext cx="914400" cy="914400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/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[2]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55E359D8-E858-8958-1A79-56EF2AB8A3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3260829"/>
                  <a:ext cx="914400" cy="91440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/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000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p>
                        </m:sSubSup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9A9A3F6E-CE7F-690B-33C6-9D44207ADD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1625" y="4507188"/>
                  <a:ext cx="914400" cy="91440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042EE4B-D091-03AD-E4B0-1C0F14ADD301}"/>
                </a:ext>
              </a:extLst>
            </p:cNvPr>
            <p:cNvCxnSpPr>
              <a:cxnSpLocks/>
              <a:stCxn id="6" idx="3"/>
              <a:endCxn id="11" idx="1"/>
            </p:cNvCxnSpPr>
            <p:nvPr/>
          </p:nvCxnSpPr>
          <p:spPr>
            <a:xfrm>
              <a:off x="2540065" y="1997417"/>
              <a:ext cx="2043190" cy="421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8CDC5D8-EBA9-AB43-4591-E9AB7D757925}"/>
                </a:ext>
              </a:extLst>
            </p:cNvPr>
            <p:cNvCxnSpPr>
              <a:cxnSpLocks/>
              <a:stCxn id="6" idx="3"/>
              <a:endCxn id="12" idx="1"/>
            </p:cNvCxnSpPr>
            <p:nvPr/>
          </p:nvCxnSpPr>
          <p:spPr>
            <a:xfrm>
              <a:off x="2540065" y="1997417"/>
              <a:ext cx="2043190" cy="16888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D370199-734C-199E-C88A-A2EC5BC2187E}"/>
                </a:ext>
              </a:extLst>
            </p:cNvPr>
            <p:cNvCxnSpPr>
              <a:cxnSpLocks/>
              <a:stCxn id="7" idx="3"/>
              <a:endCxn id="11" idx="1"/>
            </p:cNvCxnSpPr>
            <p:nvPr/>
          </p:nvCxnSpPr>
          <p:spPr>
            <a:xfrm flipV="1">
              <a:off x="2540065" y="2419217"/>
              <a:ext cx="2043190" cy="733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2335EB3-DD35-0379-0928-F0C02124A6FE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>
              <a:off x="2540065" y="1997417"/>
              <a:ext cx="2043190" cy="2959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E46FA01-B8B6-C266-44AB-7616D54D11F4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2540065" y="3152642"/>
              <a:ext cx="2043190" cy="53364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043029-E79C-DAB5-A89C-BEA00DEE4CC0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>
              <a:off x="2540065" y="3152642"/>
              <a:ext cx="2043190" cy="18041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BB6AE83-80F6-FD45-859C-EF038EA12EB5}"/>
                </a:ext>
              </a:extLst>
            </p:cNvPr>
            <p:cNvCxnSpPr>
              <a:cxnSpLocks/>
              <a:stCxn id="9" idx="3"/>
              <a:endCxn id="11" idx="1"/>
            </p:cNvCxnSpPr>
            <p:nvPr/>
          </p:nvCxnSpPr>
          <p:spPr>
            <a:xfrm flipV="1">
              <a:off x="2540065" y="2419217"/>
              <a:ext cx="2043190" cy="189105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DC65BF9-5216-ABB0-65EE-6DC5BEFB71F9}"/>
                </a:ext>
              </a:extLst>
            </p:cNvPr>
            <p:cNvCxnSpPr>
              <a:cxnSpLocks/>
              <a:stCxn id="9" idx="3"/>
              <a:endCxn id="12" idx="1"/>
            </p:cNvCxnSpPr>
            <p:nvPr/>
          </p:nvCxnSpPr>
          <p:spPr>
            <a:xfrm flipV="1">
              <a:off x="2540065" y="3686289"/>
              <a:ext cx="2043190" cy="6239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69D0B78-717A-3572-BE9E-244BA271931B}"/>
                </a:ext>
              </a:extLst>
            </p:cNvPr>
            <p:cNvCxnSpPr>
              <a:cxnSpLocks/>
              <a:stCxn id="9" idx="3"/>
              <a:endCxn id="13" idx="1"/>
            </p:cNvCxnSpPr>
            <p:nvPr/>
          </p:nvCxnSpPr>
          <p:spPr>
            <a:xfrm>
              <a:off x="2540065" y="4310273"/>
              <a:ext cx="2043190" cy="64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51DB3A1-9B60-825E-AF11-B4827AAFDF35}"/>
                </a:ext>
              </a:extLst>
            </p:cNvPr>
            <p:cNvCxnSpPr>
              <a:cxnSpLocks/>
              <a:stCxn id="10" idx="3"/>
              <a:endCxn id="11" idx="1"/>
            </p:cNvCxnSpPr>
            <p:nvPr/>
          </p:nvCxnSpPr>
          <p:spPr>
            <a:xfrm flipV="1">
              <a:off x="2540065" y="2419217"/>
              <a:ext cx="2043190" cy="30486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E88556F-44B5-1948-DC78-BE9C2F63EE64}"/>
                </a:ext>
              </a:extLst>
            </p:cNvPr>
            <p:cNvCxnSpPr>
              <a:cxnSpLocks/>
              <a:stCxn id="10" idx="3"/>
              <a:endCxn id="12" idx="1"/>
            </p:cNvCxnSpPr>
            <p:nvPr/>
          </p:nvCxnSpPr>
          <p:spPr>
            <a:xfrm flipV="1">
              <a:off x="2540065" y="3686289"/>
              <a:ext cx="2043190" cy="17816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53C037-8B02-3D4B-962A-C47FE64C899B}"/>
                </a:ext>
              </a:extLst>
            </p:cNvPr>
            <p:cNvCxnSpPr>
              <a:cxnSpLocks/>
              <a:stCxn id="10" idx="3"/>
              <a:endCxn id="13" idx="1"/>
            </p:cNvCxnSpPr>
            <p:nvPr/>
          </p:nvCxnSpPr>
          <p:spPr>
            <a:xfrm flipV="1">
              <a:off x="2540065" y="4956804"/>
              <a:ext cx="2043190" cy="51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66F8BC9-A308-2F69-681A-59C95829FEC5}"/>
                </a:ext>
              </a:extLst>
            </p:cNvPr>
            <p:cNvCxnSpPr>
              <a:cxnSpLocks/>
              <a:stCxn id="11" idx="3"/>
              <a:endCxn id="14" idx="1"/>
            </p:cNvCxnSpPr>
            <p:nvPr/>
          </p:nvCxnSpPr>
          <p:spPr>
            <a:xfrm>
              <a:off x="5497655" y="2419217"/>
              <a:ext cx="1043970" cy="17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8F42C26-85E2-6B7D-35B8-37FE72E962FB}"/>
                </a:ext>
              </a:extLst>
            </p:cNvPr>
            <p:cNvCxnSpPr>
              <a:cxnSpLocks/>
              <a:stCxn id="11" idx="3"/>
              <a:endCxn id="15" idx="1"/>
            </p:cNvCxnSpPr>
            <p:nvPr/>
          </p:nvCxnSpPr>
          <p:spPr>
            <a:xfrm>
              <a:off x="5497655" y="2419217"/>
              <a:ext cx="1043970" cy="12988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9B74E34-7AC3-C600-27DC-706F7A0F4278}"/>
                </a:ext>
              </a:extLst>
            </p:cNvPr>
            <p:cNvCxnSpPr>
              <a:cxnSpLocks/>
              <a:stCxn id="11" idx="3"/>
              <a:endCxn id="16" idx="1"/>
            </p:cNvCxnSpPr>
            <p:nvPr/>
          </p:nvCxnSpPr>
          <p:spPr>
            <a:xfrm>
              <a:off x="5497655" y="2419217"/>
              <a:ext cx="1043970" cy="25451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BEEE1A-CD92-3199-6698-26444C11379E}"/>
                </a:ext>
              </a:extLst>
            </p:cNvPr>
            <p:cNvCxnSpPr>
              <a:cxnSpLocks/>
              <a:stCxn id="12" idx="3"/>
              <a:endCxn id="14" idx="1"/>
            </p:cNvCxnSpPr>
            <p:nvPr/>
          </p:nvCxnSpPr>
          <p:spPr>
            <a:xfrm flipV="1">
              <a:off x="5497655" y="2436917"/>
              <a:ext cx="1043970" cy="12493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0B3DCE-F913-28DE-1EC3-2BE8F03B362A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>
              <a:off x="5497655" y="3686289"/>
              <a:ext cx="1043970" cy="317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89F3BE7-CF7F-AA75-2AC2-875406552452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5497655" y="3686289"/>
              <a:ext cx="1043970" cy="127809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A3B8A2B-2101-0D27-C2E2-08D84ED57C77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5497655" y="2436917"/>
              <a:ext cx="1043970" cy="25198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1B8672-439E-67B9-D256-8B0F820E7FF3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497655" y="3718029"/>
              <a:ext cx="1043970" cy="1238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547D58D-30F7-1AB9-8512-D3CC956EB567}"/>
                </a:ext>
              </a:extLst>
            </p:cNvPr>
            <p:cNvCxnSpPr>
              <a:cxnSpLocks/>
              <a:stCxn id="13" idx="3"/>
              <a:endCxn id="16" idx="1"/>
            </p:cNvCxnSpPr>
            <p:nvPr/>
          </p:nvCxnSpPr>
          <p:spPr>
            <a:xfrm>
              <a:off x="5497655" y="4956804"/>
              <a:ext cx="1043970" cy="75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671C3A2-CE75-90F2-105A-DBC5C400E738}"/>
                </a:ext>
              </a:extLst>
            </p:cNvPr>
            <p:cNvCxnSpPr>
              <a:cxnSpLocks/>
              <a:stCxn id="14" idx="3"/>
              <a:endCxn id="8" idx="1"/>
            </p:cNvCxnSpPr>
            <p:nvPr/>
          </p:nvCxnSpPr>
          <p:spPr>
            <a:xfrm flipV="1">
              <a:off x="7456024" y="2393309"/>
              <a:ext cx="1252964" cy="436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8E5718C-0BE4-048B-41E4-F89B9424AE20}"/>
                </a:ext>
              </a:extLst>
            </p:cNvPr>
            <p:cNvCxnSpPr>
              <a:cxnSpLocks/>
              <a:stCxn id="15" idx="3"/>
              <a:endCxn id="8" idx="1"/>
            </p:cNvCxnSpPr>
            <p:nvPr/>
          </p:nvCxnSpPr>
          <p:spPr>
            <a:xfrm flipV="1">
              <a:off x="7456024" y="2393309"/>
              <a:ext cx="1252964" cy="13247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1B726BE-2096-1D50-9E04-121C5C6EC6C7}"/>
                </a:ext>
              </a:extLst>
            </p:cNvPr>
            <p:cNvCxnSpPr>
              <a:cxnSpLocks/>
              <a:stCxn id="16" idx="3"/>
              <a:endCxn id="8" idx="1"/>
            </p:cNvCxnSpPr>
            <p:nvPr/>
          </p:nvCxnSpPr>
          <p:spPr>
            <a:xfrm flipV="1">
              <a:off x="7456024" y="2393309"/>
              <a:ext cx="1252964" cy="2571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E711DBA-ECD1-7491-3512-944EEA449A0C}"/>
                </a:ext>
              </a:extLst>
            </p:cNvPr>
            <p:cNvSpPr/>
            <p:nvPr/>
          </p:nvSpPr>
          <p:spPr>
            <a:xfrm>
              <a:off x="1261062" y="6149263"/>
              <a:ext cx="1643605" cy="511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Input layer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55B7A2F-7818-D355-3EB3-866D12A81359}"/>
                </a:ext>
              </a:extLst>
            </p:cNvPr>
            <p:cNvSpPr/>
            <p:nvPr/>
          </p:nvSpPr>
          <p:spPr>
            <a:xfrm>
              <a:off x="5197837" y="6149263"/>
              <a:ext cx="1643605" cy="5111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Hidden layers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F58F32A-4C21-295F-39E5-1D23138FB38D}"/>
                </a:ext>
              </a:extLst>
            </p:cNvPr>
            <p:cNvSpPr/>
            <p:nvPr/>
          </p:nvSpPr>
          <p:spPr>
            <a:xfrm>
              <a:off x="8557197" y="6129218"/>
              <a:ext cx="1576792" cy="5111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Output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/>
                <p:nvPr/>
              </p:nvSpPr>
              <p:spPr>
                <a:xfrm>
                  <a:off x="10933101" y="3179049"/>
                  <a:ext cx="914400" cy="914400"/>
                </a:xfrm>
                <a:prstGeom prst="round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1288DB66-017D-EE74-0CD0-F78C731AC9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3101" y="3179049"/>
                  <a:ext cx="914400" cy="914400"/>
                </a:xfrm>
                <a:prstGeom prst="roundRect">
                  <a:avLst/>
                </a:prstGeom>
                <a:blipFill>
                  <a:blip r:embed="rId14"/>
                  <a:stretch>
                    <a:fillRect l="-2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C691909-370B-C7CF-9A23-C1C7277FC7C2}"/>
                </a:ext>
              </a:extLst>
            </p:cNvPr>
            <p:cNvSpPr/>
            <p:nvPr/>
          </p:nvSpPr>
          <p:spPr>
            <a:xfrm>
              <a:off x="10725812" y="6110361"/>
              <a:ext cx="1375649" cy="55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Loss function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9289C07-266D-9E17-30A8-C4484BF64723}"/>
                </a:ext>
              </a:extLst>
            </p:cNvPr>
            <p:cNvCxnSpPr>
              <a:cxnSpLocks/>
              <a:stCxn id="8" idx="3"/>
              <a:endCxn id="44" idx="1"/>
            </p:cNvCxnSpPr>
            <p:nvPr/>
          </p:nvCxnSpPr>
          <p:spPr>
            <a:xfrm>
              <a:off x="9623390" y="2393309"/>
              <a:ext cx="1309711" cy="124294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/>
              <p:nvPr/>
            </p:nvSpPr>
            <p:spPr>
              <a:xfrm>
                <a:off x="10286673" y="3256010"/>
                <a:ext cx="47232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18615170-614E-666C-686C-8FCED54FF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6673" y="3256010"/>
                <a:ext cx="472323" cy="36120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/>
              <p:nvPr/>
            </p:nvSpPr>
            <p:spPr>
              <a:xfrm>
                <a:off x="10231056" y="4010872"/>
                <a:ext cx="472323" cy="36120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50CFC3C-9D43-C3F0-44BF-6C204CD2D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1056" y="4010872"/>
                <a:ext cx="472323" cy="36120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D820E60-D425-B730-36F7-DCFF6DCC35AE}"/>
              </a:ext>
            </a:extLst>
          </p:cNvPr>
          <p:cNvCxnSpPr>
            <a:cxnSpLocks/>
            <a:stCxn id="16" idx="3"/>
            <a:endCxn id="56" idx="1"/>
          </p:cNvCxnSpPr>
          <p:nvPr/>
        </p:nvCxnSpPr>
        <p:spPr>
          <a:xfrm flipV="1">
            <a:off x="9610158" y="3436615"/>
            <a:ext cx="676515" cy="7917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41A387-16A4-91CF-7BCB-364DFACB9D13}"/>
              </a:ext>
            </a:extLst>
          </p:cNvPr>
          <p:cNvCxnSpPr>
            <a:cxnSpLocks/>
            <a:stCxn id="14" idx="3"/>
            <a:endCxn id="56" idx="1"/>
          </p:cNvCxnSpPr>
          <p:nvPr/>
        </p:nvCxnSpPr>
        <p:spPr>
          <a:xfrm>
            <a:off x="9610158" y="2717581"/>
            <a:ext cx="676515" cy="719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26028D-6787-B576-9B19-3384DF473B18}"/>
              </a:ext>
            </a:extLst>
          </p:cNvPr>
          <p:cNvCxnSpPr>
            <a:cxnSpLocks/>
            <a:stCxn id="15" idx="3"/>
            <a:endCxn id="56" idx="1"/>
          </p:cNvCxnSpPr>
          <p:nvPr/>
        </p:nvCxnSpPr>
        <p:spPr>
          <a:xfrm flipV="1">
            <a:off x="9610158" y="3436615"/>
            <a:ext cx="676515" cy="46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CD047F9-939A-5F56-CB06-CEEACA4AB976}"/>
              </a:ext>
            </a:extLst>
          </p:cNvPr>
          <p:cNvCxnSpPr>
            <a:cxnSpLocks/>
            <a:stCxn id="56" idx="3"/>
            <a:endCxn id="44" idx="1"/>
          </p:cNvCxnSpPr>
          <p:nvPr/>
        </p:nvCxnSpPr>
        <p:spPr>
          <a:xfrm flipV="1">
            <a:off x="10758996" y="3434498"/>
            <a:ext cx="647203" cy="21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2A413F7-7BCF-B4DB-3862-E8D59F73B2E8}"/>
              </a:ext>
            </a:extLst>
          </p:cNvPr>
          <p:cNvCxnSpPr>
            <a:cxnSpLocks/>
            <a:stCxn id="14" idx="3"/>
            <a:endCxn id="57" idx="1"/>
          </p:cNvCxnSpPr>
          <p:nvPr/>
        </p:nvCxnSpPr>
        <p:spPr>
          <a:xfrm>
            <a:off x="9610158" y="2717581"/>
            <a:ext cx="620898" cy="1473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9FF5654-7E1A-91BB-4245-77D20E76C6F0}"/>
              </a:ext>
            </a:extLst>
          </p:cNvPr>
          <p:cNvCxnSpPr>
            <a:cxnSpLocks/>
            <a:stCxn id="16" idx="3"/>
            <a:endCxn id="57" idx="1"/>
          </p:cNvCxnSpPr>
          <p:nvPr/>
        </p:nvCxnSpPr>
        <p:spPr>
          <a:xfrm flipV="1">
            <a:off x="9610158" y="4191477"/>
            <a:ext cx="620898" cy="36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5765881-C793-E220-6703-2A13D5B47CB2}"/>
              </a:ext>
            </a:extLst>
          </p:cNvPr>
          <p:cNvCxnSpPr>
            <a:cxnSpLocks/>
            <a:stCxn id="15" idx="3"/>
            <a:endCxn id="57" idx="1"/>
          </p:cNvCxnSpPr>
          <p:nvPr/>
        </p:nvCxnSpPr>
        <p:spPr>
          <a:xfrm>
            <a:off x="9610158" y="3483383"/>
            <a:ext cx="620898" cy="708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1C8FD93F-3E85-376F-4D22-8CA3F898E6B7}"/>
              </a:ext>
            </a:extLst>
          </p:cNvPr>
          <p:cNvCxnSpPr>
            <a:cxnSpLocks/>
            <a:stCxn id="57" idx="3"/>
            <a:endCxn id="44" idx="1"/>
          </p:cNvCxnSpPr>
          <p:nvPr/>
        </p:nvCxnSpPr>
        <p:spPr>
          <a:xfrm flipV="1">
            <a:off x="10703379" y="3434498"/>
            <a:ext cx="702820" cy="756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2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F284-EE48-F166-9B04-2F0452EE5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set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E633-9EA6-579C-C728-79000E17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Previously split data into </a:t>
            </a:r>
          </a:p>
          <a:p>
            <a:pPr lvl="1"/>
            <a:r>
              <a:rPr lang="en-US" dirty="0"/>
              <a:t>Train</a:t>
            </a:r>
          </a:p>
          <a:p>
            <a:pPr lvl="1"/>
            <a:r>
              <a:rPr lang="en-US" dirty="0"/>
              <a:t>Test</a:t>
            </a:r>
          </a:p>
          <a:p>
            <a:r>
              <a:rPr lang="en-US" dirty="0"/>
              <a:t>Now we introduce a new split</a:t>
            </a:r>
          </a:p>
          <a:p>
            <a:pPr lvl="1"/>
            <a:r>
              <a:rPr lang="en-US" dirty="0"/>
              <a:t>Train</a:t>
            </a:r>
          </a:p>
          <a:p>
            <a:pPr lvl="1"/>
            <a:r>
              <a:rPr lang="en-US" dirty="0"/>
              <a:t>Validation</a:t>
            </a:r>
          </a:p>
          <a:p>
            <a:pPr lvl="1"/>
            <a:r>
              <a:rPr lang="en-US" dirty="0"/>
              <a:t>Test</a:t>
            </a:r>
          </a:p>
          <a:p>
            <a:r>
              <a:rPr lang="en-US" dirty="0"/>
              <a:t>The validation set is used during training.</a:t>
            </a:r>
          </a:p>
          <a:p>
            <a:pPr lvl="1"/>
            <a:r>
              <a:rPr lang="en-US" dirty="0"/>
              <a:t>If the accuracy of the validation set stagnates, you are overfitting to the training data.</a:t>
            </a:r>
          </a:p>
          <a:p>
            <a:pPr lvl="1"/>
            <a:r>
              <a:rPr lang="en-US" dirty="0"/>
              <a:t>Allows you to implement strategies to prevent overfitting</a:t>
            </a:r>
          </a:p>
        </p:txBody>
      </p:sp>
    </p:spTree>
    <p:extLst>
      <p:ext uri="{BB962C8B-B14F-4D97-AF65-F5344CB8AC3E}">
        <p14:creationId xmlns:p14="http://schemas.microsoft.com/office/powerpoint/2010/main" val="83246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AFAA-67AF-FDD9-A964-F387694C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acceleration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1C85D-2AB1-BAC5-9224-2C00A4A64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9B2086-42F1-AE60-E061-8D11A3714C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Central processing unit</a:t>
            </a:r>
          </a:p>
          <a:p>
            <a:r>
              <a:rPr lang="en-US" dirty="0"/>
              <a:t>Optimized for serial tasks</a:t>
            </a:r>
          </a:p>
          <a:p>
            <a:pPr>
              <a:buFont typeface="System Font Regular"/>
              <a:buChar char="+"/>
            </a:pPr>
            <a:r>
              <a:rPr lang="en-US" dirty="0"/>
              <a:t>Large main memory</a:t>
            </a:r>
          </a:p>
          <a:p>
            <a:pPr>
              <a:buFont typeface="System Font Regular"/>
              <a:buChar char="+"/>
            </a:pPr>
            <a:r>
              <a:rPr lang="en-US" dirty="0"/>
              <a:t>Fast clock speeds</a:t>
            </a:r>
          </a:p>
          <a:p>
            <a:pPr>
              <a:buFont typeface="System Font Regular"/>
              <a:buChar char="+"/>
            </a:pPr>
            <a:r>
              <a:rPr lang="en-US" dirty="0"/>
              <a:t>Small number of threads can run very quickly</a:t>
            </a:r>
          </a:p>
          <a:p>
            <a:pPr>
              <a:buFont typeface="System Font Regular"/>
              <a:buChar char="-"/>
            </a:pPr>
            <a:r>
              <a:rPr lang="en-US" dirty="0"/>
              <a:t>Low memory bandwidth</a:t>
            </a:r>
          </a:p>
          <a:p>
            <a:pPr>
              <a:buFont typeface="System Font Regular"/>
              <a:buChar char="-"/>
            </a:pPr>
            <a:r>
              <a:rPr lang="en-US" dirty="0"/>
              <a:t>Low performance/watt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84FF1E-54FC-9FD0-D42A-612F8BE77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F2A5E6-5CEA-753A-C7A4-ED21AF51B3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Graphics processing unit</a:t>
            </a:r>
          </a:p>
          <a:p>
            <a:r>
              <a:rPr lang="en-US" dirty="0"/>
              <a:t>Optimized for parallel tasks</a:t>
            </a:r>
          </a:p>
          <a:p>
            <a:pPr>
              <a:buFont typeface="System Font Regular"/>
              <a:buChar char="+"/>
            </a:pPr>
            <a:r>
              <a:rPr lang="en-US" dirty="0"/>
              <a:t>Offload the parallelizable</a:t>
            </a:r>
          </a:p>
          <a:p>
            <a:pPr>
              <a:buFont typeface="System Font Regular"/>
              <a:buChar char="+"/>
            </a:pPr>
            <a:r>
              <a:rPr lang="en-US" dirty="0"/>
              <a:t>High bandwidth main memory</a:t>
            </a:r>
          </a:p>
          <a:p>
            <a:pPr>
              <a:buFont typeface="System Font Regular"/>
              <a:buChar char="+"/>
            </a:pPr>
            <a:r>
              <a:rPr lang="en-US" dirty="0"/>
              <a:t>More compute resources</a:t>
            </a:r>
          </a:p>
          <a:p>
            <a:pPr>
              <a:buFont typeface="System Font Regular"/>
              <a:buChar char="+"/>
            </a:pPr>
            <a:r>
              <a:rPr lang="en-US" dirty="0"/>
              <a:t>High throughput</a:t>
            </a:r>
          </a:p>
          <a:p>
            <a:pPr>
              <a:buFont typeface="System Font Regular"/>
              <a:buChar char="+"/>
            </a:pPr>
            <a:r>
              <a:rPr lang="en-US" dirty="0"/>
              <a:t>High performance/Watt</a:t>
            </a:r>
          </a:p>
          <a:p>
            <a:pPr>
              <a:buFont typeface="System Font Regular"/>
              <a:buChar char="-"/>
            </a:pPr>
            <a:r>
              <a:rPr lang="en-US" dirty="0"/>
              <a:t>Low memory capacity</a:t>
            </a:r>
          </a:p>
          <a:p>
            <a:pPr>
              <a:buFont typeface="System Font Regular"/>
              <a:buChar char="-"/>
            </a:pPr>
            <a:r>
              <a:rPr lang="en-US" dirty="0"/>
              <a:t>Low per-thread performance</a:t>
            </a:r>
          </a:p>
        </p:txBody>
      </p:sp>
    </p:spTree>
    <p:extLst>
      <p:ext uri="{BB962C8B-B14F-4D97-AF65-F5344CB8AC3E}">
        <p14:creationId xmlns:p14="http://schemas.microsoft.com/office/powerpoint/2010/main" val="112919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65FE-7B81-791A-5766-EA20EC023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2A335-CB94-B236-7E39-027893C268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Our previous datasets and networks were small</a:t>
            </a:r>
          </a:p>
          <a:p>
            <a:pPr lvl="1"/>
            <a:r>
              <a:rPr lang="en-US" dirty="0"/>
              <a:t>Breast cancer data set ~500 rows</a:t>
            </a:r>
          </a:p>
          <a:p>
            <a:pPr lvl="1"/>
            <a:r>
              <a:rPr lang="en-US" dirty="0"/>
              <a:t>Neural networks had &lt;1000 parameters</a:t>
            </a:r>
          </a:p>
          <a:p>
            <a:r>
              <a:rPr lang="en-US" dirty="0"/>
              <a:t>Training models with 1M &gt; parameters</a:t>
            </a:r>
          </a:p>
          <a:p>
            <a:r>
              <a:rPr lang="en-US" dirty="0"/>
              <a:t>CNN, LLMs (</a:t>
            </a:r>
            <a:r>
              <a:rPr lang="en-US" dirty="0" err="1"/>
              <a:t>ChatGPT</a:t>
            </a:r>
            <a:r>
              <a:rPr lang="en-US" dirty="0"/>
              <a:t>) can easily have billions of parameters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8713A-8728-32BA-5C0A-09CFB574C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GPU </a:t>
            </a:r>
            <a:r>
              <a:rPr lang="en-US" dirty="0">
                <a:hlinkClick r:id="rId2"/>
              </a:rPr>
              <a:t>resources</a:t>
            </a:r>
            <a:r>
              <a:rPr lang="en-US" dirty="0"/>
              <a:t> on the SCC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ED62A77-79B4-3915-9DE6-968674BB3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095" y="2588148"/>
            <a:ext cx="4213198" cy="31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8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2863</TotalTime>
  <Words>533</Words>
  <Application>Microsoft Macintosh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IBMPlexMono</vt:lpstr>
      <vt:lpstr>System Font Regular</vt:lpstr>
      <vt:lpstr>Office Theme</vt:lpstr>
      <vt:lpstr>Deep Learning with Pytorch</vt:lpstr>
      <vt:lpstr>Outline</vt:lpstr>
      <vt:lpstr>Part 2</vt:lpstr>
      <vt:lpstr>Neural networks for Multiclass classification</vt:lpstr>
      <vt:lpstr>Output layer</vt:lpstr>
      <vt:lpstr>Loss function</vt:lpstr>
      <vt:lpstr>Validation set </vt:lpstr>
      <vt:lpstr>Hardware acceleration</vt:lpstr>
      <vt:lpstr>GPUs</vt:lpstr>
      <vt:lpstr>Requesting a GPU on the SCC via OnDemand</vt:lpstr>
      <vt:lpstr>Requesting a GPU on the SCC via OnDemand</vt:lpstr>
      <vt:lpstr>Requesting a GPU on the SCC via OnDemand</vt:lpstr>
      <vt:lpstr>Using GPUs in Pytorch</vt:lpstr>
      <vt:lpstr>Pytorch in Practice</vt:lpstr>
      <vt:lpstr>Questions?</vt:lpstr>
      <vt:lpstr>For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Ladenheim, Scott</dc:creator>
  <cp:lastModifiedBy>Ladenheim, Scott</cp:lastModifiedBy>
  <cp:revision>16</cp:revision>
  <dcterms:created xsi:type="dcterms:W3CDTF">2023-03-30T15:36:46Z</dcterms:created>
  <dcterms:modified xsi:type="dcterms:W3CDTF">2023-04-05T19:49:33Z</dcterms:modified>
</cp:coreProperties>
</file>