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05" r:id="rId4"/>
    <p:sldId id="259" r:id="rId5"/>
    <p:sldId id="260" r:id="rId6"/>
    <p:sldId id="280" r:id="rId7"/>
    <p:sldId id="261" r:id="rId8"/>
    <p:sldId id="262" r:id="rId9"/>
    <p:sldId id="290" r:id="rId10"/>
    <p:sldId id="281" r:id="rId11"/>
    <p:sldId id="291" r:id="rId12"/>
    <p:sldId id="263" r:id="rId13"/>
    <p:sldId id="293" r:id="rId14"/>
    <p:sldId id="282" r:id="rId15"/>
    <p:sldId id="266" r:id="rId16"/>
    <p:sldId id="278" r:id="rId17"/>
    <p:sldId id="294" r:id="rId18"/>
    <p:sldId id="274" r:id="rId19"/>
    <p:sldId id="275" r:id="rId20"/>
    <p:sldId id="277" r:id="rId21"/>
    <p:sldId id="279" r:id="rId22"/>
    <p:sldId id="295" r:id="rId23"/>
    <p:sldId id="296" r:id="rId24"/>
    <p:sldId id="28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C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05"/>
    <p:restoredTop sz="88171"/>
  </p:normalViewPr>
  <p:slideViewPr>
    <p:cSldViewPr snapToGrid="0">
      <p:cViewPr varScale="1">
        <p:scale>
          <a:sx n="93" d="100"/>
          <a:sy n="93" d="100"/>
        </p:scale>
        <p:origin x="248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www.freesion.com/article/4660560237/" TargetMode="External"/><Relationship Id="rId1" Type="http://schemas.openxmlformats.org/officeDocument/2006/relationships/image" Target="../media/image45.png"/><Relationship Id="rId4" Type="http://schemas.openxmlformats.org/officeDocument/2006/relationships/image" Target="../media/image4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www.freesion.com/article/4660560237/" TargetMode="External"/><Relationship Id="rId1" Type="http://schemas.openxmlformats.org/officeDocument/2006/relationships/image" Target="../media/image45.png"/><Relationship Id="rId4" Type="http://schemas.openxmlformats.org/officeDocument/2006/relationships/image" Target="../media/image4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AAD8EF-48F7-384B-AA67-E049A5AD9D88}" type="doc">
      <dgm:prSet loTypeId="urn:microsoft.com/office/officeart/2008/layout/VerticalAccentList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55FF533-8153-524B-829C-FE71281E1D24}">
      <dgm:prSet/>
      <dgm:spPr/>
      <dgm:t>
        <a:bodyPr/>
        <a:lstStyle/>
        <a:p>
          <a:r>
            <a:rPr lang="en-US" dirty="0"/>
            <a:t>Neural networks and deep learning</a:t>
          </a:r>
        </a:p>
      </dgm:t>
    </dgm:pt>
    <dgm:pt modelId="{29CED542-48F0-5440-A497-CA5C6D59F300}" type="parTrans" cxnId="{67628A91-A315-DC4C-AC1F-6C338139FCDD}">
      <dgm:prSet/>
      <dgm:spPr/>
      <dgm:t>
        <a:bodyPr/>
        <a:lstStyle/>
        <a:p>
          <a:endParaRPr lang="en-US"/>
        </a:p>
      </dgm:t>
    </dgm:pt>
    <dgm:pt modelId="{3C9F76E4-528E-674E-859B-CC3B2D90B5E7}" type="sibTrans" cxnId="{67628A91-A315-DC4C-AC1F-6C338139FCDD}">
      <dgm:prSet/>
      <dgm:spPr/>
      <dgm:t>
        <a:bodyPr/>
        <a:lstStyle/>
        <a:p>
          <a:endParaRPr lang="en-US"/>
        </a:p>
      </dgm:t>
    </dgm:pt>
    <dgm:pt modelId="{43A8089E-4E45-7C43-A785-363B86D6578B}">
      <dgm:prSet/>
      <dgm:spPr/>
      <dgm:t>
        <a:bodyPr/>
        <a:lstStyle/>
        <a:p>
          <a:r>
            <a:rPr lang="en-US" dirty="0" err="1"/>
            <a:t>Pytorch</a:t>
          </a:r>
          <a:r>
            <a:rPr lang="en-US" dirty="0"/>
            <a:t> implementation</a:t>
          </a:r>
        </a:p>
      </dgm:t>
    </dgm:pt>
    <dgm:pt modelId="{DDFD9F3B-CA0A-874A-8F90-F00F9F9D5667}" type="parTrans" cxnId="{E623882D-0E1C-1E45-AAD5-68FE8B51A494}">
      <dgm:prSet/>
      <dgm:spPr/>
      <dgm:t>
        <a:bodyPr/>
        <a:lstStyle/>
        <a:p>
          <a:endParaRPr lang="en-US"/>
        </a:p>
      </dgm:t>
    </dgm:pt>
    <dgm:pt modelId="{14B5E4A9-E944-8D4D-9878-6202208B0507}" type="sibTrans" cxnId="{E623882D-0E1C-1E45-AAD5-68FE8B51A494}">
      <dgm:prSet/>
      <dgm:spPr/>
      <dgm:t>
        <a:bodyPr/>
        <a:lstStyle/>
        <a:p>
          <a:endParaRPr lang="en-US"/>
        </a:p>
      </dgm:t>
    </dgm:pt>
    <dgm:pt modelId="{4BE008A7-335A-CC46-A27D-9E348D352D40}">
      <dgm:prSet/>
      <dgm:spPr/>
      <dgm:t>
        <a:bodyPr/>
        <a:lstStyle/>
        <a:p>
          <a:r>
            <a:rPr lang="en-US" dirty="0"/>
            <a:t>Neural networks for binary classification</a:t>
          </a:r>
        </a:p>
      </dgm:t>
    </dgm:pt>
    <dgm:pt modelId="{6ABA9508-6D41-C945-97D4-AFCA9CAF75E6}" type="parTrans" cxnId="{030BCFC5-7ECE-4345-A205-FB107E25465D}">
      <dgm:prSet/>
      <dgm:spPr/>
      <dgm:t>
        <a:bodyPr/>
        <a:lstStyle/>
        <a:p>
          <a:endParaRPr lang="en-US"/>
        </a:p>
      </dgm:t>
    </dgm:pt>
    <dgm:pt modelId="{B40AA311-7E0B-3E42-9AAE-ECA2A48C43BC}" type="sibTrans" cxnId="{030BCFC5-7ECE-4345-A205-FB107E25465D}">
      <dgm:prSet/>
      <dgm:spPr/>
      <dgm:t>
        <a:bodyPr/>
        <a:lstStyle/>
        <a:p>
          <a:endParaRPr lang="en-US"/>
        </a:p>
      </dgm:t>
    </dgm:pt>
    <dgm:pt modelId="{9B105B58-2F3A-2E46-9331-85E2211ED099}">
      <dgm:prSet/>
      <dgm:spPr/>
      <dgm:t>
        <a:bodyPr/>
        <a:lstStyle/>
        <a:p>
          <a:r>
            <a:rPr lang="en-US" dirty="0"/>
            <a:t>Multiclass classification</a:t>
          </a:r>
        </a:p>
      </dgm:t>
    </dgm:pt>
    <dgm:pt modelId="{9DAF6D2A-65E1-AF4D-8A78-B6354F70DC91}" type="parTrans" cxnId="{182FACF1-E700-9B47-ACAF-B239A34D059B}">
      <dgm:prSet/>
      <dgm:spPr/>
      <dgm:t>
        <a:bodyPr/>
        <a:lstStyle/>
        <a:p>
          <a:endParaRPr lang="en-US"/>
        </a:p>
      </dgm:t>
    </dgm:pt>
    <dgm:pt modelId="{2813E19B-F92C-624B-8F11-91C4905D0A0D}" type="sibTrans" cxnId="{182FACF1-E700-9B47-ACAF-B239A34D059B}">
      <dgm:prSet/>
      <dgm:spPr/>
      <dgm:t>
        <a:bodyPr/>
        <a:lstStyle/>
        <a:p>
          <a:endParaRPr lang="en-US"/>
        </a:p>
      </dgm:t>
    </dgm:pt>
    <dgm:pt modelId="{CFE2B2BA-6EFE-8B4A-854A-EC3C3E854378}">
      <dgm:prSet/>
      <dgm:spPr/>
      <dgm:t>
        <a:bodyPr/>
        <a:lstStyle/>
        <a:p>
          <a:r>
            <a:rPr lang="en-US" dirty="0"/>
            <a:t>Using GPUs</a:t>
          </a:r>
        </a:p>
      </dgm:t>
    </dgm:pt>
    <dgm:pt modelId="{6C4E6880-6B78-EB42-9927-F78236CB20E3}" type="parTrans" cxnId="{71BB86AF-1401-F346-8198-3189E7EAC7DC}">
      <dgm:prSet/>
      <dgm:spPr/>
      <dgm:t>
        <a:bodyPr/>
        <a:lstStyle/>
        <a:p>
          <a:endParaRPr lang="en-US"/>
        </a:p>
      </dgm:t>
    </dgm:pt>
    <dgm:pt modelId="{ECD240AA-F0A3-254C-8E24-C47953D02118}" type="sibTrans" cxnId="{71BB86AF-1401-F346-8198-3189E7EAC7DC}">
      <dgm:prSet/>
      <dgm:spPr/>
      <dgm:t>
        <a:bodyPr/>
        <a:lstStyle/>
        <a:p>
          <a:endParaRPr lang="en-US"/>
        </a:p>
      </dgm:t>
    </dgm:pt>
    <dgm:pt modelId="{D156CAF5-7401-EC40-9643-393EC909B8F6}" type="pres">
      <dgm:prSet presAssocID="{3AAAD8EF-48F7-384B-AA67-E049A5AD9D88}" presName="Name0" presStyleCnt="0">
        <dgm:presLayoutVars>
          <dgm:chMax/>
          <dgm:chPref/>
          <dgm:dir/>
        </dgm:presLayoutVars>
      </dgm:prSet>
      <dgm:spPr/>
    </dgm:pt>
    <dgm:pt modelId="{FA47B7EB-9931-7541-8D57-EF565B37D60D}" type="pres">
      <dgm:prSet presAssocID="{A55FF533-8153-524B-829C-FE71281E1D24}" presName="parenttextcomposite" presStyleCnt="0"/>
      <dgm:spPr/>
    </dgm:pt>
    <dgm:pt modelId="{60C28F36-784A-0845-91E6-27F3FA4648C3}" type="pres">
      <dgm:prSet presAssocID="{A55FF533-8153-524B-829C-FE71281E1D24}" presName="parenttext" presStyleLbl="revTx" presStyleIdx="0" presStyleCnt="5">
        <dgm:presLayoutVars>
          <dgm:chMax/>
          <dgm:chPref val="2"/>
          <dgm:bulletEnabled val="1"/>
        </dgm:presLayoutVars>
      </dgm:prSet>
      <dgm:spPr/>
    </dgm:pt>
    <dgm:pt modelId="{B384B266-4E9A-0245-938D-D334EDB89ECD}" type="pres">
      <dgm:prSet presAssocID="{A55FF533-8153-524B-829C-FE71281E1D24}" presName="parallelogramComposite" presStyleCnt="0"/>
      <dgm:spPr/>
    </dgm:pt>
    <dgm:pt modelId="{4BE6404A-BA95-6E40-B2D2-0C390796F2D8}" type="pres">
      <dgm:prSet presAssocID="{A55FF533-8153-524B-829C-FE71281E1D24}" presName="parallelogram1" presStyleLbl="alignNode1" presStyleIdx="0" presStyleCnt="35"/>
      <dgm:spPr/>
    </dgm:pt>
    <dgm:pt modelId="{33094528-1937-9147-B918-FBEB55A58A92}" type="pres">
      <dgm:prSet presAssocID="{A55FF533-8153-524B-829C-FE71281E1D24}" presName="parallelogram2" presStyleLbl="alignNode1" presStyleIdx="1" presStyleCnt="35"/>
      <dgm:spPr/>
    </dgm:pt>
    <dgm:pt modelId="{E4A3A9DC-29B0-6D4A-BAFD-E1865A32767A}" type="pres">
      <dgm:prSet presAssocID="{A55FF533-8153-524B-829C-FE71281E1D24}" presName="parallelogram3" presStyleLbl="alignNode1" presStyleIdx="2" presStyleCnt="35"/>
      <dgm:spPr/>
    </dgm:pt>
    <dgm:pt modelId="{41E30C07-7126-724A-9867-E7483D05AAFA}" type="pres">
      <dgm:prSet presAssocID="{A55FF533-8153-524B-829C-FE71281E1D24}" presName="parallelogram4" presStyleLbl="alignNode1" presStyleIdx="3" presStyleCnt="35"/>
      <dgm:spPr/>
    </dgm:pt>
    <dgm:pt modelId="{C230BC5C-9B22-A249-ABB8-073452E379FB}" type="pres">
      <dgm:prSet presAssocID="{A55FF533-8153-524B-829C-FE71281E1D24}" presName="parallelogram5" presStyleLbl="alignNode1" presStyleIdx="4" presStyleCnt="35"/>
      <dgm:spPr/>
    </dgm:pt>
    <dgm:pt modelId="{8B16C472-1FAA-A745-B471-B55FF8CE8AB0}" type="pres">
      <dgm:prSet presAssocID="{A55FF533-8153-524B-829C-FE71281E1D24}" presName="parallelogram6" presStyleLbl="alignNode1" presStyleIdx="5" presStyleCnt="35"/>
      <dgm:spPr/>
    </dgm:pt>
    <dgm:pt modelId="{95D7C9C0-E931-BA49-A1ED-D8A6B4AA50F8}" type="pres">
      <dgm:prSet presAssocID="{A55FF533-8153-524B-829C-FE71281E1D24}" presName="parallelogram7" presStyleLbl="alignNode1" presStyleIdx="6" presStyleCnt="35"/>
      <dgm:spPr/>
    </dgm:pt>
    <dgm:pt modelId="{B455C78B-6762-2549-B37A-B4D0C9012C01}" type="pres">
      <dgm:prSet presAssocID="{3C9F76E4-528E-674E-859B-CC3B2D90B5E7}" presName="sibTrans" presStyleCnt="0"/>
      <dgm:spPr/>
    </dgm:pt>
    <dgm:pt modelId="{0681E4F8-3ADB-7B40-BE4C-36FC380AB51B}" type="pres">
      <dgm:prSet presAssocID="{4BE008A7-335A-CC46-A27D-9E348D352D40}" presName="parenttextcomposite" presStyleCnt="0"/>
      <dgm:spPr/>
    </dgm:pt>
    <dgm:pt modelId="{08C4F4BC-C0D2-3A4E-8F54-8C519B494DE8}" type="pres">
      <dgm:prSet presAssocID="{4BE008A7-335A-CC46-A27D-9E348D352D40}" presName="parenttext" presStyleLbl="revTx" presStyleIdx="1" presStyleCnt="5">
        <dgm:presLayoutVars>
          <dgm:chMax/>
          <dgm:chPref val="2"/>
          <dgm:bulletEnabled val="1"/>
        </dgm:presLayoutVars>
      </dgm:prSet>
      <dgm:spPr/>
    </dgm:pt>
    <dgm:pt modelId="{EA6B4869-0A05-1D44-938E-F3BDBD0CDF8A}" type="pres">
      <dgm:prSet presAssocID="{4BE008A7-335A-CC46-A27D-9E348D352D40}" presName="parallelogramComposite" presStyleCnt="0"/>
      <dgm:spPr/>
    </dgm:pt>
    <dgm:pt modelId="{8B25D258-35D2-3249-B130-88478A8E17E2}" type="pres">
      <dgm:prSet presAssocID="{4BE008A7-335A-CC46-A27D-9E348D352D40}" presName="parallelogram1" presStyleLbl="alignNode1" presStyleIdx="7" presStyleCnt="35"/>
      <dgm:spPr/>
    </dgm:pt>
    <dgm:pt modelId="{2ABFF03D-7805-1946-B53E-0C90B37D4DA8}" type="pres">
      <dgm:prSet presAssocID="{4BE008A7-335A-CC46-A27D-9E348D352D40}" presName="parallelogram2" presStyleLbl="alignNode1" presStyleIdx="8" presStyleCnt="35"/>
      <dgm:spPr/>
    </dgm:pt>
    <dgm:pt modelId="{3D973F5B-1B1A-B744-AABA-2C6CC218FA38}" type="pres">
      <dgm:prSet presAssocID="{4BE008A7-335A-CC46-A27D-9E348D352D40}" presName="parallelogram3" presStyleLbl="alignNode1" presStyleIdx="9" presStyleCnt="35"/>
      <dgm:spPr/>
    </dgm:pt>
    <dgm:pt modelId="{4DF6D2EA-0C5F-DD4F-894A-D98648BF9CFB}" type="pres">
      <dgm:prSet presAssocID="{4BE008A7-335A-CC46-A27D-9E348D352D40}" presName="parallelogram4" presStyleLbl="alignNode1" presStyleIdx="10" presStyleCnt="35"/>
      <dgm:spPr/>
    </dgm:pt>
    <dgm:pt modelId="{DB19E5AF-A45E-1F40-A9B4-B9BBD28949FD}" type="pres">
      <dgm:prSet presAssocID="{4BE008A7-335A-CC46-A27D-9E348D352D40}" presName="parallelogram5" presStyleLbl="alignNode1" presStyleIdx="11" presStyleCnt="35"/>
      <dgm:spPr/>
    </dgm:pt>
    <dgm:pt modelId="{47660F08-D50C-7D40-8741-AF54C75127E2}" type="pres">
      <dgm:prSet presAssocID="{4BE008A7-335A-CC46-A27D-9E348D352D40}" presName="parallelogram6" presStyleLbl="alignNode1" presStyleIdx="12" presStyleCnt="35"/>
      <dgm:spPr/>
    </dgm:pt>
    <dgm:pt modelId="{C3C35F93-933F-9445-BF56-2BB407FDF538}" type="pres">
      <dgm:prSet presAssocID="{4BE008A7-335A-CC46-A27D-9E348D352D40}" presName="parallelogram7" presStyleLbl="alignNode1" presStyleIdx="13" presStyleCnt="35"/>
      <dgm:spPr/>
    </dgm:pt>
    <dgm:pt modelId="{88014E5F-C0B6-3F40-B813-6A6884B0D4C5}" type="pres">
      <dgm:prSet presAssocID="{B40AA311-7E0B-3E42-9AAE-ECA2A48C43BC}" presName="sibTrans" presStyleCnt="0"/>
      <dgm:spPr/>
    </dgm:pt>
    <dgm:pt modelId="{16D048A7-943C-C545-B537-D9A03FF1D472}" type="pres">
      <dgm:prSet presAssocID="{43A8089E-4E45-7C43-A785-363B86D6578B}" presName="parenttextcomposite" presStyleCnt="0"/>
      <dgm:spPr/>
    </dgm:pt>
    <dgm:pt modelId="{1D558462-F5AC-0F44-9BAA-3F1701B003B8}" type="pres">
      <dgm:prSet presAssocID="{43A8089E-4E45-7C43-A785-363B86D6578B}" presName="parenttext" presStyleLbl="revTx" presStyleIdx="2" presStyleCnt="5">
        <dgm:presLayoutVars>
          <dgm:chMax/>
          <dgm:chPref val="2"/>
          <dgm:bulletEnabled val="1"/>
        </dgm:presLayoutVars>
      </dgm:prSet>
      <dgm:spPr/>
    </dgm:pt>
    <dgm:pt modelId="{2D3840D4-5AEF-9045-BA70-CCDA413B8EAC}" type="pres">
      <dgm:prSet presAssocID="{43A8089E-4E45-7C43-A785-363B86D6578B}" presName="parallelogramComposite" presStyleCnt="0"/>
      <dgm:spPr/>
    </dgm:pt>
    <dgm:pt modelId="{40B6EF41-95B8-384E-9B6C-3AB33BE8A004}" type="pres">
      <dgm:prSet presAssocID="{43A8089E-4E45-7C43-A785-363B86D6578B}" presName="parallelogram1" presStyleLbl="alignNode1" presStyleIdx="14" presStyleCnt="35"/>
      <dgm:spPr/>
    </dgm:pt>
    <dgm:pt modelId="{C9B1A6A3-57F2-D641-BD57-6BE21405D598}" type="pres">
      <dgm:prSet presAssocID="{43A8089E-4E45-7C43-A785-363B86D6578B}" presName="parallelogram2" presStyleLbl="alignNode1" presStyleIdx="15" presStyleCnt="35"/>
      <dgm:spPr/>
    </dgm:pt>
    <dgm:pt modelId="{D6316A9D-D624-3444-8532-DC5A7D8A90D3}" type="pres">
      <dgm:prSet presAssocID="{43A8089E-4E45-7C43-A785-363B86D6578B}" presName="parallelogram3" presStyleLbl="alignNode1" presStyleIdx="16" presStyleCnt="35"/>
      <dgm:spPr/>
    </dgm:pt>
    <dgm:pt modelId="{E4CB1272-2E80-9143-AE37-FCC3E2318EC9}" type="pres">
      <dgm:prSet presAssocID="{43A8089E-4E45-7C43-A785-363B86D6578B}" presName="parallelogram4" presStyleLbl="alignNode1" presStyleIdx="17" presStyleCnt="35"/>
      <dgm:spPr/>
    </dgm:pt>
    <dgm:pt modelId="{20D1E843-6EA3-F347-B56A-49FF52A1414B}" type="pres">
      <dgm:prSet presAssocID="{43A8089E-4E45-7C43-A785-363B86D6578B}" presName="parallelogram5" presStyleLbl="alignNode1" presStyleIdx="18" presStyleCnt="35"/>
      <dgm:spPr/>
    </dgm:pt>
    <dgm:pt modelId="{32798223-A787-DD48-B928-1753EB963C4F}" type="pres">
      <dgm:prSet presAssocID="{43A8089E-4E45-7C43-A785-363B86D6578B}" presName="parallelogram6" presStyleLbl="alignNode1" presStyleIdx="19" presStyleCnt="35"/>
      <dgm:spPr/>
    </dgm:pt>
    <dgm:pt modelId="{3033FF2C-8DA6-D644-B073-1AA09E38EE37}" type="pres">
      <dgm:prSet presAssocID="{43A8089E-4E45-7C43-A785-363B86D6578B}" presName="parallelogram7" presStyleLbl="alignNode1" presStyleIdx="20" presStyleCnt="35"/>
      <dgm:spPr/>
    </dgm:pt>
    <dgm:pt modelId="{7034C640-DB23-5F41-8263-7296ABC59B9E}" type="pres">
      <dgm:prSet presAssocID="{14B5E4A9-E944-8D4D-9878-6202208B0507}" presName="sibTrans" presStyleCnt="0"/>
      <dgm:spPr/>
    </dgm:pt>
    <dgm:pt modelId="{A49888AF-935A-D349-82D3-318F4A77FE0D}" type="pres">
      <dgm:prSet presAssocID="{9B105B58-2F3A-2E46-9331-85E2211ED099}" presName="parenttextcomposite" presStyleCnt="0"/>
      <dgm:spPr/>
    </dgm:pt>
    <dgm:pt modelId="{6BBD0181-CE4E-8946-83AD-690DA7DED618}" type="pres">
      <dgm:prSet presAssocID="{9B105B58-2F3A-2E46-9331-85E2211ED099}" presName="parenttext" presStyleLbl="revTx" presStyleIdx="3" presStyleCnt="5">
        <dgm:presLayoutVars>
          <dgm:chMax/>
          <dgm:chPref val="2"/>
          <dgm:bulletEnabled val="1"/>
        </dgm:presLayoutVars>
      </dgm:prSet>
      <dgm:spPr/>
    </dgm:pt>
    <dgm:pt modelId="{31722203-35AA-034E-A4DA-3E9F6E25C5C0}" type="pres">
      <dgm:prSet presAssocID="{9B105B58-2F3A-2E46-9331-85E2211ED099}" presName="parallelogramComposite" presStyleCnt="0"/>
      <dgm:spPr/>
    </dgm:pt>
    <dgm:pt modelId="{2C9D930C-1BA5-5846-93E7-67D71587BA7F}" type="pres">
      <dgm:prSet presAssocID="{9B105B58-2F3A-2E46-9331-85E2211ED099}" presName="parallelogram1" presStyleLbl="alignNode1" presStyleIdx="21" presStyleCnt="35"/>
      <dgm:spPr/>
    </dgm:pt>
    <dgm:pt modelId="{BE4EDF94-097D-3940-82AA-4E70856B44F6}" type="pres">
      <dgm:prSet presAssocID="{9B105B58-2F3A-2E46-9331-85E2211ED099}" presName="parallelogram2" presStyleLbl="alignNode1" presStyleIdx="22" presStyleCnt="35"/>
      <dgm:spPr/>
    </dgm:pt>
    <dgm:pt modelId="{0038DEDE-A867-574E-917D-516E72BB14B9}" type="pres">
      <dgm:prSet presAssocID="{9B105B58-2F3A-2E46-9331-85E2211ED099}" presName="parallelogram3" presStyleLbl="alignNode1" presStyleIdx="23" presStyleCnt="35"/>
      <dgm:spPr/>
    </dgm:pt>
    <dgm:pt modelId="{1D9436B2-DB53-CA46-803E-738F15CB32A8}" type="pres">
      <dgm:prSet presAssocID="{9B105B58-2F3A-2E46-9331-85E2211ED099}" presName="parallelogram4" presStyleLbl="alignNode1" presStyleIdx="24" presStyleCnt="35"/>
      <dgm:spPr/>
    </dgm:pt>
    <dgm:pt modelId="{63286433-183D-7E4C-97CD-982A9F079367}" type="pres">
      <dgm:prSet presAssocID="{9B105B58-2F3A-2E46-9331-85E2211ED099}" presName="parallelogram5" presStyleLbl="alignNode1" presStyleIdx="25" presStyleCnt="35"/>
      <dgm:spPr/>
    </dgm:pt>
    <dgm:pt modelId="{07CCBB18-6167-6348-A128-562198244C00}" type="pres">
      <dgm:prSet presAssocID="{9B105B58-2F3A-2E46-9331-85E2211ED099}" presName="parallelogram6" presStyleLbl="alignNode1" presStyleIdx="26" presStyleCnt="35"/>
      <dgm:spPr/>
    </dgm:pt>
    <dgm:pt modelId="{4B16F896-7ADD-664D-8EA3-D74A47CAF259}" type="pres">
      <dgm:prSet presAssocID="{9B105B58-2F3A-2E46-9331-85E2211ED099}" presName="parallelogram7" presStyleLbl="alignNode1" presStyleIdx="27" presStyleCnt="35"/>
      <dgm:spPr/>
    </dgm:pt>
    <dgm:pt modelId="{274F5BAE-27F1-9348-B7F6-A8BEB51A8239}" type="pres">
      <dgm:prSet presAssocID="{2813E19B-F92C-624B-8F11-91C4905D0A0D}" presName="sibTrans" presStyleCnt="0"/>
      <dgm:spPr/>
    </dgm:pt>
    <dgm:pt modelId="{98FB0BDA-ECB4-F444-BCBA-B50490938A02}" type="pres">
      <dgm:prSet presAssocID="{CFE2B2BA-6EFE-8B4A-854A-EC3C3E854378}" presName="parenttextcomposite" presStyleCnt="0"/>
      <dgm:spPr/>
    </dgm:pt>
    <dgm:pt modelId="{288BA861-CE1E-6140-B544-5C3C33596FD5}" type="pres">
      <dgm:prSet presAssocID="{CFE2B2BA-6EFE-8B4A-854A-EC3C3E854378}" presName="parenttext" presStyleLbl="revTx" presStyleIdx="4" presStyleCnt="5">
        <dgm:presLayoutVars>
          <dgm:chMax/>
          <dgm:chPref val="2"/>
          <dgm:bulletEnabled val="1"/>
        </dgm:presLayoutVars>
      </dgm:prSet>
      <dgm:spPr/>
    </dgm:pt>
    <dgm:pt modelId="{28A6641A-0952-224D-97CD-F92FCB7E09C5}" type="pres">
      <dgm:prSet presAssocID="{CFE2B2BA-6EFE-8B4A-854A-EC3C3E854378}" presName="parallelogramComposite" presStyleCnt="0"/>
      <dgm:spPr/>
    </dgm:pt>
    <dgm:pt modelId="{5634B742-E3AB-AC43-9893-EE03813372CE}" type="pres">
      <dgm:prSet presAssocID="{CFE2B2BA-6EFE-8B4A-854A-EC3C3E854378}" presName="parallelogram1" presStyleLbl="alignNode1" presStyleIdx="28" presStyleCnt="35"/>
      <dgm:spPr/>
    </dgm:pt>
    <dgm:pt modelId="{7091A197-B853-534D-9F48-8DBFA685EC45}" type="pres">
      <dgm:prSet presAssocID="{CFE2B2BA-6EFE-8B4A-854A-EC3C3E854378}" presName="parallelogram2" presStyleLbl="alignNode1" presStyleIdx="29" presStyleCnt="35"/>
      <dgm:spPr/>
    </dgm:pt>
    <dgm:pt modelId="{5C148B03-0417-4642-B8BF-4BF8D33D9616}" type="pres">
      <dgm:prSet presAssocID="{CFE2B2BA-6EFE-8B4A-854A-EC3C3E854378}" presName="parallelogram3" presStyleLbl="alignNode1" presStyleIdx="30" presStyleCnt="35"/>
      <dgm:spPr/>
    </dgm:pt>
    <dgm:pt modelId="{6565EF34-1F6D-4E43-94A9-0101F713FF75}" type="pres">
      <dgm:prSet presAssocID="{CFE2B2BA-6EFE-8B4A-854A-EC3C3E854378}" presName="parallelogram4" presStyleLbl="alignNode1" presStyleIdx="31" presStyleCnt="35"/>
      <dgm:spPr/>
    </dgm:pt>
    <dgm:pt modelId="{EE23764A-6759-0149-A4EE-5FB39C4CC297}" type="pres">
      <dgm:prSet presAssocID="{CFE2B2BA-6EFE-8B4A-854A-EC3C3E854378}" presName="parallelogram5" presStyleLbl="alignNode1" presStyleIdx="32" presStyleCnt="35"/>
      <dgm:spPr/>
    </dgm:pt>
    <dgm:pt modelId="{A7272A3B-47ED-7945-84A4-BECB0812BE25}" type="pres">
      <dgm:prSet presAssocID="{CFE2B2BA-6EFE-8B4A-854A-EC3C3E854378}" presName="parallelogram6" presStyleLbl="alignNode1" presStyleIdx="33" presStyleCnt="35"/>
      <dgm:spPr/>
    </dgm:pt>
    <dgm:pt modelId="{B8F37461-093C-B542-9CE8-788002F9CED8}" type="pres">
      <dgm:prSet presAssocID="{CFE2B2BA-6EFE-8B4A-854A-EC3C3E854378}" presName="parallelogram7" presStyleLbl="alignNode1" presStyleIdx="34" presStyleCnt="35"/>
      <dgm:spPr/>
    </dgm:pt>
  </dgm:ptLst>
  <dgm:cxnLst>
    <dgm:cxn modelId="{254EE818-471C-0646-9C97-E5FF6C4FA7F7}" type="presOf" srcId="{CFE2B2BA-6EFE-8B4A-854A-EC3C3E854378}" destId="{288BA861-CE1E-6140-B544-5C3C33596FD5}" srcOrd="0" destOrd="0" presId="urn:microsoft.com/office/officeart/2008/layout/VerticalAccentList"/>
    <dgm:cxn modelId="{83D29F1F-7764-7F4D-85A0-81D913B1DE0E}" type="presOf" srcId="{4BE008A7-335A-CC46-A27D-9E348D352D40}" destId="{08C4F4BC-C0D2-3A4E-8F54-8C519B494DE8}" srcOrd="0" destOrd="0" presId="urn:microsoft.com/office/officeart/2008/layout/VerticalAccentList"/>
    <dgm:cxn modelId="{E623882D-0E1C-1E45-AAD5-68FE8B51A494}" srcId="{3AAAD8EF-48F7-384B-AA67-E049A5AD9D88}" destId="{43A8089E-4E45-7C43-A785-363B86D6578B}" srcOrd="2" destOrd="0" parTransId="{DDFD9F3B-CA0A-874A-8F90-F00F9F9D5667}" sibTransId="{14B5E4A9-E944-8D4D-9878-6202208B0507}"/>
    <dgm:cxn modelId="{EFF02F47-5547-3241-B36D-3681362CF94E}" type="presOf" srcId="{3AAAD8EF-48F7-384B-AA67-E049A5AD9D88}" destId="{D156CAF5-7401-EC40-9643-393EC909B8F6}" srcOrd="0" destOrd="0" presId="urn:microsoft.com/office/officeart/2008/layout/VerticalAccentList"/>
    <dgm:cxn modelId="{4096CE48-6FFC-3743-AE4D-9A6F79CA3A8B}" type="presOf" srcId="{9B105B58-2F3A-2E46-9331-85E2211ED099}" destId="{6BBD0181-CE4E-8946-83AD-690DA7DED618}" srcOrd="0" destOrd="0" presId="urn:microsoft.com/office/officeart/2008/layout/VerticalAccentList"/>
    <dgm:cxn modelId="{BDFD898A-E799-9B4E-83DF-6B42CF53352D}" type="presOf" srcId="{A55FF533-8153-524B-829C-FE71281E1D24}" destId="{60C28F36-784A-0845-91E6-27F3FA4648C3}" srcOrd="0" destOrd="0" presId="urn:microsoft.com/office/officeart/2008/layout/VerticalAccentList"/>
    <dgm:cxn modelId="{67628A91-A315-DC4C-AC1F-6C338139FCDD}" srcId="{3AAAD8EF-48F7-384B-AA67-E049A5AD9D88}" destId="{A55FF533-8153-524B-829C-FE71281E1D24}" srcOrd="0" destOrd="0" parTransId="{29CED542-48F0-5440-A497-CA5C6D59F300}" sibTransId="{3C9F76E4-528E-674E-859B-CC3B2D90B5E7}"/>
    <dgm:cxn modelId="{E0D52BAC-2CFE-F148-93E9-0DDA39AAEFF4}" type="presOf" srcId="{43A8089E-4E45-7C43-A785-363B86D6578B}" destId="{1D558462-F5AC-0F44-9BAA-3F1701B003B8}" srcOrd="0" destOrd="0" presId="urn:microsoft.com/office/officeart/2008/layout/VerticalAccentList"/>
    <dgm:cxn modelId="{71BB86AF-1401-F346-8198-3189E7EAC7DC}" srcId="{3AAAD8EF-48F7-384B-AA67-E049A5AD9D88}" destId="{CFE2B2BA-6EFE-8B4A-854A-EC3C3E854378}" srcOrd="4" destOrd="0" parTransId="{6C4E6880-6B78-EB42-9927-F78236CB20E3}" sibTransId="{ECD240AA-F0A3-254C-8E24-C47953D02118}"/>
    <dgm:cxn modelId="{030BCFC5-7ECE-4345-A205-FB107E25465D}" srcId="{3AAAD8EF-48F7-384B-AA67-E049A5AD9D88}" destId="{4BE008A7-335A-CC46-A27D-9E348D352D40}" srcOrd="1" destOrd="0" parTransId="{6ABA9508-6D41-C945-97D4-AFCA9CAF75E6}" sibTransId="{B40AA311-7E0B-3E42-9AAE-ECA2A48C43BC}"/>
    <dgm:cxn modelId="{182FACF1-E700-9B47-ACAF-B239A34D059B}" srcId="{3AAAD8EF-48F7-384B-AA67-E049A5AD9D88}" destId="{9B105B58-2F3A-2E46-9331-85E2211ED099}" srcOrd="3" destOrd="0" parTransId="{9DAF6D2A-65E1-AF4D-8A78-B6354F70DC91}" sibTransId="{2813E19B-F92C-624B-8F11-91C4905D0A0D}"/>
    <dgm:cxn modelId="{DB291F9B-1625-824B-B43E-E690A0974BE2}" type="presParOf" srcId="{D156CAF5-7401-EC40-9643-393EC909B8F6}" destId="{FA47B7EB-9931-7541-8D57-EF565B37D60D}" srcOrd="0" destOrd="0" presId="urn:microsoft.com/office/officeart/2008/layout/VerticalAccentList"/>
    <dgm:cxn modelId="{ACE6AB2B-A99D-1D40-99B5-0B67E3A86367}" type="presParOf" srcId="{FA47B7EB-9931-7541-8D57-EF565B37D60D}" destId="{60C28F36-784A-0845-91E6-27F3FA4648C3}" srcOrd="0" destOrd="0" presId="urn:microsoft.com/office/officeart/2008/layout/VerticalAccentList"/>
    <dgm:cxn modelId="{078930CB-BEB4-3B4C-BF60-8D524EA180D9}" type="presParOf" srcId="{D156CAF5-7401-EC40-9643-393EC909B8F6}" destId="{B384B266-4E9A-0245-938D-D334EDB89ECD}" srcOrd="1" destOrd="0" presId="urn:microsoft.com/office/officeart/2008/layout/VerticalAccentList"/>
    <dgm:cxn modelId="{9C6A27E1-693A-DD4C-873D-CDFC5546C343}" type="presParOf" srcId="{B384B266-4E9A-0245-938D-D334EDB89ECD}" destId="{4BE6404A-BA95-6E40-B2D2-0C390796F2D8}" srcOrd="0" destOrd="0" presId="urn:microsoft.com/office/officeart/2008/layout/VerticalAccentList"/>
    <dgm:cxn modelId="{619C3405-D6C2-7347-B9E0-DA2D884C00FB}" type="presParOf" srcId="{B384B266-4E9A-0245-938D-D334EDB89ECD}" destId="{33094528-1937-9147-B918-FBEB55A58A92}" srcOrd="1" destOrd="0" presId="urn:microsoft.com/office/officeart/2008/layout/VerticalAccentList"/>
    <dgm:cxn modelId="{AE32F23C-4930-1047-AAEE-39796636881E}" type="presParOf" srcId="{B384B266-4E9A-0245-938D-D334EDB89ECD}" destId="{E4A3A9DC-29B0-6D4A-BAFD-E1865A32767A}" srcOrd="2" destOrd="0" presId="urn:microsoft.com/office/officeart/2008/layout/VerticalAccentList"/>
    <dgm:cxn modelId="{CFC09B50-6EE0-9B42-8312-D1DCB625E80C}" type="presParOf" srcId="{B384B266-4E9A-0245-938D-D334EDB89ECD}" destId="{41E30C07-7126-724A-9867-E7483D05AAFA}" srcOrd="3" destOrd="0" presId="urn:microsoft.com/office/officeart/2008/layout/VerticalAccentList"/>
    <dgm:cxn modelId="{89124D01-5172-E842-9F25-0549E493BC52}" type="presParOf" srcId="{B384B266-4E9A-0245-938D-D334EDB89ECD}" destId="{C230BC5C-9B22-A249-ABB8-073452E379FB}" srcOrd="4" destOrd="0" presId="urn:microsoft.com/office/officeart/2008/layout/VerticalAccentList"/>
    <dgm:cxn modelId="{E02D5276-06B9-AE4D-BDA5-771BA81D6A37}" type="presParOf" srcId="{B384B266-4E9A-0245-938D-D334EDB89ECD}" destId="{8B16C472-1FAA-A745-B471-B55FF8CE8AB0}" srcOrd="5" destOrd="0" presId="urn:microsoft.com/office/officeart/2008/layout/VerticalAccentList"/>
    <dgm:cxn modelId="{D007CEFB-AE42-3B44-9E45-5B2FF029DBB0}" type="presParOf" srcId="{B384B266-4E9A-0245-938D-D334EDB89ECD}" destId="{95D7C9C0-E931-BA49-A1ED-D8A6B4AA50F8}" srcOrd="6" destOrd="0" presId="urn:microsoft.com/office/officeart/2008/layout/VerticalAccentList"/>
    <dgm:cxn modelId="{65DF7E89-AA61-AE49-859C-B0CF49539B83}" type="presParOf" srcId="{D156CAF5-7401-EC40-9643-393EC909B8F6}" destId="{B455C78B-6762-2549-B37A-B4D0C9012C01}" srcOrd="2" destOrd="0" presId="urn:microsoft.com/office/officeart/2008/layout/VerticalAccentList"/>
    <dgm:cxn modelId="{A51E1251-E5D3-E442-9EF3-A3FC0C43CCE5}" type="presParOf" srcId="{D156CAF5-7401-EC40-9643-393EC909B8F6}" destId="{0681E4F8-3ADB-7B40-BE4C-36FC380AB51B}" srcOrd="3" destOrd="0" presId="urn:microsoft.com/office/officeart/2008/layout/VerticalAccentList"/>
    <dgm:cxn modelId="{B0C53B02-42D8-194A-9FC9-26772F0B9132}" type="presParOf" srcId="{0681E4F8-3ADB-7B40-BE4C-36FC380AB51B}" destId="{08C4F4BC-C0D2-3A4E-8F54-8C519B494DE8}" srcOrd="0" destOrd="0" presId="urn:microsoft.com/office/officeart/2008/layout/VerticalAccentList"/>
    <dgm:cxn modelId="{84DE9345-510F-C049-A81E-A6A122E928E9}" type="presParOf" srcId="{D156CAF5-7401-EC40-9643-393EC909B8F6}" destId="{EA6B4869-0A05-1D44-938E-F3BDBD0CDF8A}" srcOrd="4" destOrd="0" presId="urn:microsoft.com/office/officeart/2008/layout/VerticalAccentList"/>
    <dgm:cxn modelId="{5F11360C-2C39-6744-8A86-9007C91A70C4}" type="presParOf" srcId="{EA6B4869-0A05-1D44-938E-F3BDBD0CDF8A}" destId="{8B25D258-35D2-3249-B130-88478A8E17E2}" srcOrd="0" destOrd="0" presId="urn:microsoft.com/office/officeart/2008/layout/VerticalAccentList"/>
    <dgm:cxn modelId="{9799DC65-0FB4-8142-9BC6-58E8C65F312D}" type="presParOf" srcId="{EA6B4869-0A05-1D44-938E-F3BDBD0CDF8A}" destId="{2ABFF03D-7805-1946-B53E-0C90B37D4DA8}" srcOrd="1" destOrd="0" presId="urn:microsoft.com/office/officeart/2008/layout/VerticalAccentList"/>
    <dgm:cxn modelId="{42202F40-D9FC-3E4B-9754-D219D89B1E49}" type="presParOf" srcId="{EA6B4869-0A05-1D44-938E-F3BDBD0CDF8A}" destId="{3D973F5B-1B1A-B744-AABA-2C6CC218FA38}" srcOrd="2" destOrd="0" presId="urn:microsoft.com/office/officeart/2008/layout/VerticalAccentList"/>
    <dgm:cxn modelId="{F456DA96-0C20-B649-A9FC-36B0B78F7A98}" type="presParOf" srcId="{EA6B4869-0A05-1D44-938E-F3BDBD0CDF8A}" destId="{4DF6D2EA-0C5F-DD4F-894A-D98648BF9CFB}" srcOrd="3" destOrd="0" presId="urn:microsoft.com/office/officeart/2008/layout/VerticalAccentList"/>
    <dgm:cxn modelId="{454D3F41-6D1D-3448-8009-F5EC9AC52B1A}" type="presParOf" srcId="{EA6B4869-0A05-1D44-938E-F3BDBD0CDF8A}" destId="{DB19E5AF-A45E-1F40-A9B4-B9BBD28949FD}" srcOrd="4" destOrd="0" presId="urn:microsoft.com/office/officeart/2008/layout/VerticalAccentList"/>
    <dgm:cxn modelId="{FF7695CB-B285-4541-A10C-5695F5DD5DE1}" type="presParOf" srcId="{EA6B4869-0A05-1D44-938E-F3BDBD0CDF8A}" destId="{47660F08-D50C-7D40-8741-AF54C75127E2}" srcOrd="5" destOrd="0" presId="urn:microsoft.com/office/officeart/2008/layout/VerticalAccentList"/>
    <dgm:cxn modelId="{214A9EAB-6691-DC41-B547-C92FC0A00279}" type="presParOf" srcId="{EA6B4869-0A05-1D44-938E-F3BDBD0CDF8A}" destId="{C3C35F93-933F-9445-BF56-2BB407FDF538}" srcOrd="6" destOrd="0" presId="urn:microsoft.com/office/officeart/2008/layout/VerticalAccentList"/>
    <dgm:cxn modelId="{BC05EC1B-DA82-6B46-AB62-DF7EFE6FADDB}" type="presParOf" srcId="{D156CAF5-7401-EC40-9643-393EC909B8F6}" destId="{88014E5F-C0B6-3F40-B813-6A6884B0D4C5}" srcOrd="5" destOrd="0" presId="urn:microsoft.com/office/officeart/2008/layout/VerticalAccentList"/>
    <dgm:cxn modelId="{F7BE4BB7-BBF4-0A47-B699-34952FF5691D}" type="presParOf" srcId="{D156CAF5-7401-EC40-9643-393EC909B8F6}" destId="{16D048A7-943C-C545-B537-D9A03FF1D472}" srcOrd="6" destOrd="0" presId="urn:microsoft.com/office/officeart/2008/layout/VerticalAccentList"/>
    <dgm:cxn modelId="{EEBC8706-4D8B-024B-9107-2BDACE55DA48}" type="presParOf" srcId="{16D048A7-943C-C545-B537-D9A03FF1D472}" destId="{1D558462-F5AC-0F44-9BAA-3F1701B003B8}" srcOrd="0" destOrd="0" presId="urn:microsoft.com/office/officeart/2008/layout/VerticalAccentList"/>
    <dgm:cxn modelId="{EB9F5D85-8EDC-FA44-893C-97126850C266}" type="presParOf" srcId="{D156CAF5-7401-EC40-9643-393EC909B8F6}" destId="{2D3840D4-5AEF-9045-BA70-CCDA413B8EAC}" srcOrd="7" destOrd="0" presId="urn:microsoft.com/office/officeart/2008/layout/VerticalAccentList"/>
    <dgm:cxn modelId="{1A7AC2C5-30EF-B042-B81D-1286D6E6B367}" type="presParOf" srcId="{2D3840D4-5AEF-9045-BA70-CCDA413B8EAC}" destId="{40B6EF41-95B8-384E-9B6C-3AB33BE8A004}" srcOrd="0" destOrd="0" presId="urn:microsoft.com/office/officeart/2008/layout/VerticalAccentList"/>
    <dgm:cxn modelId="{349355A1-C018-F74A-B84C-302583F05BE5}" type="presParOf" srcId="{2D3840D4-5AEF-9045-BA70-CCDA413B8EAC}" destId="{C9B1A6A3-57F2-D641-BD57-6BE21405D598}" srcOrd="1" destOrd="0" presId="urn:microsoft.com/office/officeart/2008/layout/VerticalAccentList"/>
    <dgm:cxn modelId="{7020DB12-BF1F-9846-B9E9-98D3A6319F01}" type="presParOf" srcId="{2D3840D4-5AEF-9045-BA70-CCDA413B8EAC}" destId="{D6316A9D-D624-3444-8532-DC5A7D8A90D3}" srcOrd="2" destOrd="0" presId="urn:microsoft.com/office/officeart/2008/layout/VerticalAccentList"/>
    <dgm:cxn modelId="{4F2517FF-080D-1A4C-B78D-332AC41448C4}" type="presParOf" srcId="{2D3840D4-5AEF-9045-BA70-CCDA413B8EAC}" destId="{E4CB1272-2E80-9143-AE37-FCC3E2318EC9}" srcOrd="3" destOrd="0" presId="urn:microsoft.com/office/officeart/2008/layout/VerticalAccentList"/>
    <dgm:cxn modelId="{0E1BA2BC-755C-F64E-BF6B-6784798CDED1}" type="presParOf" srcId="{2D3840D4-5AEF-9045-BA70-CCDA413B8EAC}" destId="{20D1E843-6EA3-F347-B56A-49FF52A1414B}" srcOrd="4" destOrd="0" presId="urn:microsoft.com/office/officeart/2008/layout/VerticalAccentList"/>
    <dgm:cxn modelId="{035B44AA-4EE1-2C4A-96B6-1AFE2142AE03}" type="presParOf" srcId="{2D3840D4-5AEF-9045-BA70-CCDA413B8EAC}" destId="{32798223-A787-DD48-B928-1753EB963C4F}" srcOrd="5" destOrd="0" presId="urn:microsoft.com/office/officeart/2008/layout/VerticalAccentList"/>
    <dgm:cxn modelId="{696EE0D2-8105-AE4E-9F82-5B5FD8397EDD}" type="presParOf" srcId="{2D3840D4-5AEF-9045-BA70-CCDA413B8EAC}" destId="{3033FF2C-8DA6-D644-B073-1AA09E38EE37}" srcOrd="6" destOrd="0" presId="urn:microsoft.com/office/officeart/2008/layout/VerticalAccentList"/>
    <dgm:cxn modelId="{360125DD-D561-BE4F-92AD-B8A7A02DDBD7}" type="presParOf" srcId="{D156CAF5-7401-EC40-9643-393EC909B8F6}" destId="{7034C640-DB23-5F41-8263-7296ABC59B9E}" srcOrd="8" destOrd="0" presId="urn:microsoft.com/office/officeart/2008/layout/VerticalAccentList"/>
    <dgm:cxn modelId="{3737F23C-A304-AD4D-B17E-D3CB9E2D9E89}" type="presParOf" srcId="{D156CAF5-7401-EC40-9643-393EC909B8F6}" destId="{A49888AF-935A-D349-82D3-318F4A77FE0D}" srcOrd="9" destOrd="0" presId="urn:microsoft.com/office/officeart/2008/layout/VerticalAccentList"/>
    <dgm:cxn modelId="{E0BDE205-BFE8-F645-9011-85CE82CFC357}" type="presParOf" srcId="{A49888AF-935A-D349-82D3-318F4A77FE0D}" destId="{6BBD0181-CE4E-8946-83AD-690DA7DED618}" srcOrd="0" destOrd="0" presId="urn:microsoft.com/office/officeart/2008/layout/VerticalAccentList"/>
    <dgm:cxn modelId="{4934398F-B758-C649-9826-D9744A4F4AC0}" type="presParOf" srcId="{D156CAF5-7401-EC40-9643-393EC909B8F6}" destId="{31722203-35AA-034E-A4DA-3E9F6E25C5C0}" srcOrd="10" destOrd="0" presId="urn:microsoft.com/office/officeart/2008/layout/VerticalAccentList"/>
    <dgm:cxn modelId="{89C0392A-BE60-9B44-8FB4-178E33BF4E54}" type="presParOf" srcId="{31722203-35AA-034E-A4DA-3E9F6E25C5C0}" destId="{2C9D930C-1BA5-5846-93E7-67D71587BA7F}" srcOrd="0" destOrd="0" presId="urn:microsoft.com/office/officeart/2008/layout/VerticalAccentList"/>
    <dgm:cxn modelId="{734D73F5-B344-1040-8710-40E52CA143ED}" type="presParOf" srcId="{31722203-35AA-034E-A4DA-3E9F6E25C5C0}" destId="{BE4EDF94-097D-3940-82AA-4E70856B44F6}" srcOrd="1" destOrd="0" presId="urn:microsoft.com/office/officeart/2008/layout/VerticalAccentList"/>
    <dgm:cxn modelId="{215F039F-AE12-0C49-92C8-8EA6F7E93BE5}" type="presParOf" srcId="{31722203-35AA-034E-A4DA-3E9F6E25C5C0}" destId="{0038DEDE-A867-574E-917D-516E72BB14B9}" srcOrd="2" destOrd="0" presId="urn:microsoft.com/office/officeart/2008/layout/VerticalAccentList"/>
    <dgm:cxn modelId="{62B0871D-EACD-474E-8541-6AEB11C396AE}" type="presParOf" srcId="{31722203-35AA-034E-A4DA-3E9F6E25C5C0}" destId="{1D9436B2-DB53-CA46-803E-738F15CB32A8}" srcOrd="3" destOrd="0" presId="urn:microsoft.com/office/officeart/2008/layout/VerticalAccentList"/>
    <dgm:cxn modelId="{8197DD71-CEF5-CF47-B4EC-00F8B21FC4A1}" type="presParOf" srcId="{31722203-35AA-034E-A4DA-3E9F6E25C5C0}" destId="{63286433-183D-7E4C-97CD-982A9F079367}" srcOrd="4" destOrd="0" presId="urn:microsoft.com/office/officeart/2008/layout/VerticalAccentList"/>
    <dgm:cxn modelId="{86F4CB6E-36F4-CD46-8DB6-9B5E9DD8E35A}" type="presParOf" srcId="{31722203-35AA-034E-A4DA-3E9F6E25C5C0}" destId="{07CCBB18-6167-6348-A128-562198244C00}" srcOrd="5" destOrd="0" presId="urn:microsoft.com/office/officeart/2008/layout/VerticalAccentList"/>
    <dgm:cxn modelId="{C0DB63E6-6FEE-CA4C-A7CA-FED186CA0FA7}" type="presParOf" srcId="{31722203-35AA-034E-A4DA-3E9F6E25C5C0}" destId="{4B16F896-7ADD-664D-8EA3-D74A47CAF259}" srcOrd="6" destOrd="0" presId="urn:microsoft.com/office/officeart/2008/layout/VerticalAccentList"/>
    <dgm:cxn modelId="{E021021F-F06C-7D47-AA25-71776972AA5C}" type="presParOf" srcId="{D156CAF5-7401-EC40-9643-393EC909B8F6}" destId="{274F5BAE-27F1-9348-B7F6-A8BEB51A8239}" srcOrd="11" destOrd="0" presId="urn:microsoft.com/office/officeart/2008/layout/VerticalAccentList"/>
    <dgm:cxn modelId="{59369276-89C6-9A4A-8853-8317B8FD88CE}" type="presParOf" srcId="{D156CAF5-7401-EC40-9643-393EC909B8F6}" destId="{98FB0BDA-ECB4-F444-BCBA-B50490938A02}" srcOrd="12" destOrd="0" presId="urn:microsoft.com/office/officeart/2008/layout/VerticalAccentList"/>
    <dgm:cxn modelId="{C206BD17-FC45-7E46-A870-C3A70B9A5AEA}" type="presParOf" srcId="{98FB0BDA-ECB4-F444-BCBA-B50490938A02}" destId="{288BA861-CE1E-6140-B544-5C3C33596FD5}" srcOrd="0" destOrd="0" presId="urn:microsoft.com/office/officeart/2008/layout/VerticalAccentList"/>
    <dgm:cxn modelId="{37802268-279C-0F40-8E48-6835F08371B2}" type="presParOf" srcId="{D156CAF5-7401-EC40-9643-393EC909B8F6}" destId="{28A6641A-0952-224D-97CD-F92FCB7E09C5}" srcOrd="13" destOrd="0" presId="urn:microsoft.com/office/officeart/2008/layout/VerticalAccentList"/>
    <dgm:cxn modelId="{25CBACA2-23D2-7243-BB21-D51F0D36E172}" type="presParOf" srcId="{28A6641A-0952-224D-97CD-F92FCB7E09C5}" destId="{5634B742-E3AB-AC43-9893-EE03813372CE}" srcOrd="0" destOrd="0" presId="urn:microsoft.com/office/officeart/2008/layout/VerticalAccentList"/>
    <dgm:cxn modelId="{1DB43BF0-DD30-5548-A548-D716DA8E1BB4}" type="presParOf" srcId="{28A6641A-0952-224D-97CD-F92FCB7E09C5}" destId="{7091A197-B853-534D-9F48-8DBFA685EC45}" srcOrd="1" destOrd="0" presId="urn:microsoft.com/office/officeart/2008/layout/VerticalAccentList"/>
    <dgm:cxn modelId="{2ECF7B77-BC09-2948-B1ED-AF7CE175F8CA}" type="presParOf" srcId="{28A6641A-0952-224D-97CD-F92FCB7E09C5}" destId="{5C148B03-0417-4642-B8BF-4BF8D33D9616}" srcOrd="2" destOrd="0" presId="urn:microsoft.com/office/officeart/2008/layout/VerticalAccentList"/>
    <dgm:cxn modelId="{EC182B1B-967F-044B-A91C-659F18343BC0}" type="presParOf" srcId="{28A6641A-0952-224D-97CD-F92FCB7E09C5}" destId="{6565EF34-1F6D-4E43-94A9-0101F713FF75}" srcOrd="3" destOrd="0" presId="urn:microsoft.com/office/officeart/2008/layout/VerticalAccentList"/>
    <dgm:cxn modelId="{06CCCAAB-98B4-B348-B7C7-C42378D0C4BE}" type="presParOf" srcId="{28A6641A-0952-224D-97CD-F92FCB7E09C5}" destId="{EE23764A-6759-0149-A4EE-5FB39C4CC297}" srcOrd="4" destOrd="0" presId="urn:microsoft.com/office/officeart/2008/layout/VerticalAccentList"/>
    <dgm:cxn modelId="{57951773-A726-7844-A587-A291B4C3B353}" type="presParOf" srcId="{28A6641A-0952-224D-97CD-F92FCB7E09C5}" destId="{A7272A3B-47ED-7945-84A4-BECB0812BE25}" srcOrd="5" destOrd="0" presId="urn:microsoft.com/office/officeart/2008/layout/VerticalAccentList"/>
    <dgm:cxn modelId="{4559399A-4B7F-524D-97B0-F86BE41710F2}" type="presParOf" srcId="{28A6641A-0952-224D-97CD-F92FCB7E09C5}" destId="{B8F37461-093C-B542-9CE8-788002F9CED8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83D274-AA4A-A84E-9651-69B1291D281A}" type="doc">
      <dgm:prSet loTypeId="urn:microsoft.com/office/officeart/2005/8/layout/venn2" loCatId="relationship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F7F608F2-B951-AC41-A0A4-314C1E917E94}">
      <dgm:prSet/>
      <dgm:spPr/>
      <dgm:t>
        <a:bodyPr/>
        <a:lstStyle/>
        <a:p>
          <a:r>
            <a:rPr lang="en-US"/>
            <a:t>Artificial intelligence</a:t>
          </a:r>
        </a:p>
      </dgm:t>
    </dgm:pt>
    <dgm:pt modelId="{3D96F003-A0F6-E840-BD28-63230BC6A777}" type="parTrans" cxnId="{E8966923-AD00-FC41-9E43-3C619FB486A6}">
      <dgm:prSet/>
      <dgm:spPr/>
      <dgm:t>
        <a:bodyPr/>
        <a:lstStyle/>
        <a:p>
          <a:endParaRPr lang="en-US"/>
        </a:p>
      </dgm:t>
    </dgm:pt>
    <dgm:pt modelId="{0B0D66E5-29FE-A145-9277-9E2ED3FCE7C8}" type="sibTrans" cxnId="{E8966923-AD00-FC41-9E43-3C619FB486A6}">
      <dgm:prSet/>
      <dgm:spPr/>
      <dgm:t>
        <a:bodyPr/>
        <a:lstStyle/>
        <a:p>
          <a:endParaRPr lang="en-US"/>
        </a:p>
      </dgm:t>
    </dgm:pt>
    <dgm:pt modelId="{BF789163-EB1A-5641-8F45-DE28C2D69AD1}">
      <dgm:prSet/>
      <dgm:spPr/>
      <dgm:t>
        <a:bodyPr/>
        <a:lstStyle/>
        <a:p>
          <a:r>
            <a:rPr lang="en-US"/>
            <a:t>Machine learning</a:t>
          </a:r>
        </a:p>
      </dgm:t>
    </dgm:pt>
    <dgm:pt modelId="{1C5FFCCE-503A-7641-B93E-79C025741C3E}" type="parTrans" cxnId="{7BE830CD-4EE1-1A45-856A-CEEC0A79921B}">
      <dgm:prSet/>
      <dgm:spPr/>
      <dgm:t>
        <a:bodyPr/>
        <a:lstStyle/>
        <a:p>
          <a:endParaRPr lang="en-US"/>
        </a:p>
      </dgm:t>
    </dgm:pt>
    <dgm:pt modelId="{C42A3F45-FB1B-2741-BA82-263AF08D7E10}" type="sibTrans" cxnId="{7BE830CD-4EE1-1A45-856A-CEEC0A79921B}">
      <dgm:prSet/>
      <dgm:spPr/>
      <dgm:t>
        <a:bodyPr/>
        <a:lstStyle/>
        <a:p>
          <a:endParaRPr lang="en-US"/>
        </a:p>
      </dgm:t>
    </dgm:pt>
    <dgm:pt modelId="{C7AC02A8-5116-E64A-959B-E29A5930B394}">
      <dgm:prSet/>
      <dgm:spPr/>
      <dgm:t>
        <a:bodyPr/>
        <a:lstStyle/>
        <a:p>
          <a:r>
            <a:rPr lang="en-US"/>
            <a:t>Deep learning</a:t>
          </a:r>
        </a:p>
      </dgm:t>
    </dgm:pt>
    <dgm:pt modelId="{2A94C807-16B2-0A44-B90A-0582FCB5A125}" type="parTrans" cxnId="{95DA0C89-8D88-E14D-9C80-863AD00E9B3B}">
      <dgm:prSet/>
      <dgm:spPr/>
      <dgm:t>
        <a:bodyPr/>
        <a:lstStyle/>
        <a:p>
          <a:endParaRPr lang="en-US"/>
        </a:p>
      </dgm:t>
    </dgm:pt>
    <dgm:pt modelId="{7C6E2D9E-C680-324F-8C13-66E32A565472}" type="sibTrans" cxnId="{95DA0C89-8D88-E14D-9C80-863AD00E9B3B}">
      <dgm:prSet/>
      <dgm:spPr/>
      <dgm:t>
        <a:bodyPr/>
        <a:lstStyle/>
        <a:p>
          <a:endParaRPr lang="en-US"/>
        </a:p>
      </dgm:t>
    </dgm:pt>
    <dgm:pt modelId="{FB848D1D-CBEF-E64E-B97C-650F1CC505CE}" type="pres">
      <dgm:prSet presAssocID="{4483D274-AA4A-A84E-9651-69B1291D281A}" presName="Name0" presStyleCnt="0">
        <dgm:presLayoutVars>
          <dgm:chMax val="7"/>
          <dgm:resizeHandles val="exact"/>
        </dgm:presLayoutVars>
      </dgm:prSet>
      <dgm:spPr/>
    </dgm:pt>
    <dgm:pt modelId="{0BDA9913-3D6E-DF40-B2D5-A32E0D2B5D14}" type="pres">
      <dgm:prSet presAssocID="{4483D274-AA4A-A84E-9651-69B1291D281A}" presName="comp1" presStyleCnt="0"/>
      <dgm:spPr/>
    </dgm:pt>
    <dgm:pt modelId="{B3BF3E50-2714-AD44-97C3-AD7B12D95754}" type="pres">
      <dgm:prSet presAssocID="{4483D274-AA4A-A84E-9651-69B1291D281A}" presName="circle1" presStyleLbl="node1" presStyleIdx="0" presStyleCnt="3"/>
      <dgm:spPr/>
    </dgm:pt>
    <dgm:pt modelId="{C0E6E1FE-1186-1D46-B282-5ADE0527840C}" type="pres">
      <dgm:prSet presAssocID="{4483D274-AA4A-A84E-9651-69B1291D281A}" presName="c1text" presStyleLbl="node1" presStyleIdx="0" presStyleCnt="3">
        <dgm:presLayoutVars>
          <dgm:bulletEnabled val="1"/>
        </dgm:presLayoutVars>
      </dgm:prSet>
      <dgm:spPr/>
    </dgm:pt>
    <dgm:pt modelId="{02A0D294-803E-B145-9ABE-312E5FCD8C7C}" type="pres">
      <dgm:prSet presAssocID="{4483D274-AA4A-A84E-9651-69B1291D281A}" presName="comp2" presStyleCnt="0"/>
      <dgm:spPr/>
    </dgm:pt>
    <dgm:pt modelId="{77866A09-AEC4-9F4F-BA2D-EDEE2B2B7694}" type="pres">
      <dgm:prSet presAssocID="{4483D274-AA4A-A84E-9651-69B1291D281A}" presName="circle2" presStyleLbl="node1" presStyleIdx="1" presStyleCnt="3"/>
      <dgm:spPr/>
    </dgm:pt>
    <dgm:pt modelId="{21FC57BD-4EC8-8646-B5A6-C8F9FB2FC90F}" type="pres">
      <dgm:prSet presAssocID="{4483D274-AA4A-A84E-9651-69B1291D281A}" presName="c2text" presStyleLbl="node1" presStyleIdx="1" presStyleCnt="3">
        <dgm:presLayoutVars>
          <dgm:bulletEnabled val="1"/>
        </dgm:presLayoutVars>
      </dgm:prSet>
      <dgm:spPr/>
    </dgm:pt>
    <dgm:pt modelId="{4D56BA4A-C0CC-104A-AC09-B5DABD0AAD82}" type="pres">
      <dgm:prSet presAssocID="{4483D274-AA4A-A84E-9651-69B1291D281A}" presName="comp3" presStyleCnt="0"/>
      <dgm:spPr/>
    </dgm:pt>
    <dgm:pt modelId="{0CDEBB54-4611-0E40-90CB-5CEACE8FDFA9}" type="pres">
      <dgm:prSet presAssocID="{4483D274-AA4A-A84E-9651-69B1291D281A}" presName="circle3" presStyleLbl="node1" presStyleIdx="2" presStyleCnt="3"/>
      <dgm:spPr/>
    </dgm:pt>
    <dgm:pt modelId="{152B8BBA-FE03-8845-87B6-B647019666CE}" type="pres">
      <dgm:prSet presAssocID="{4483D274-AA4A-A84E-9651-69B1291D281A}" presName="c3text" presStyleLbl="node1" presStyleIdx="2" presStyleCnt="3">
        <dgm:presLayoutVars>
          <dgm:bulletEnabled val="1"/>
        </dgm:presLayoutVars>
      </dgm:prSet>
      <dgm:spPr/>
    </dgm:pt>
  </dgm:ptLst>
  <dgm:cxnLst>
    <dgm:cxn modelId="{969AC219-5F60-9F45-9083-45DAC9490D72}" type="presOf" srcId="{C7AC02A8-5116-E64A-959B-E29A5930B394}" destId="{152B8BBA-FE03-8845-87B6-B647019666CE}" srcOrd="1" destOrd="0" presId="urn:microsoft.com/office/officeart/2005/8/layout/venn2"/>
    <dgm:cxn modelId="{E8966923-AD00-FC41-9E43-3C619FB486A6}" srcId="{4483D274-AA4A-A84E-9651-69B1291D281A}" destId="{F7F608F2-B951-AC41-A0A4-314C1E917E94}" srcOrd="0" destOrd="0" parTransId="{3D96F003-A0F6-E840-BD28-63230BC6A777}" sibTransId="{0B0D66E5-29FE-A145-9277-9E2ED3FCE7C8}"/>
    <dgm:cxn modelId="{FD615939-3D0C-974E-A3F8-4AC7D10D6145}" type="presOf" srcId="{4483D274-AA4A-A84E-9651-69B1291D281A}" destId="{FB848D1D-CBEF-E64E-B97C-650F1CC505CE}" srcOrd="0" destOrd="0" presId="urn:microsoft.com/office/officeart/2005/8/layout/venn2"/>
    <dgm:cxn modelId="{3AF8714F-0115-064B-97B3-4AE776233695}" type="presOf" srcId="{F7F608F2-B951-AC41-A0A4-314C1E917E94}" destId="{B3BF3E50-2714-AD44-97C3-AD7B12D95754}" srcOrd="0" destOrd="0" presId="urn:microsoft.com/office/officeart/2005/8/layout/venn2"/>
    <dgm:cxn modelId="{7DC1165F-170B-2A43-A2D0-AEB984D02E2B}" type="presOf" srcId="{F7F608F2-B951-AC41-A0A4-314C1E917E94}" destId="{C0E6E1FE-1186-1D46-B282-5ADE0527840C}" srcOrd="1" destOrd="0" presId="urn:microsoft.com/office/officeart/2005/8/layout/venn2"/>
    <dgm:cxn modelId="{95DA0C89-8D88-E14D-9C80-863AD00E9B3B}" srcId="{4483D274-AA4A-A84E-9651-69B1291D281A}" destId="{C7AC02A8-5116-E64A-959B-E29A5930B394}" srcOrd="2" destOrd="0" parTransId="{2A94C807-16B2-0A44-B90A-0582FCB5A125}" sibTransId="{7C6E2D9E-C680-324F-8C13-66E32A565472}"/>
    <dgm:cxn modelId="{A118BDC5-143B-7D44-AEFA-E6998325D9B1}" type="presOf" srcId="{BF789163-EB1A-5641-8F45-DE28C2D69AD1}" destId="{21FC57BD-4EC8-8646-B5A6-C8F9FB2FC90F}" srcOrd="1" destOrd="0" presId="urn:microsoft.com/office/officeart/2005/8/layout/venn2"/>
    <dgm:cxn modelId="{47E522CD-14C9-BB42-81C3-8A05A3E883B8}" type="presOf" srcId="{C7AC02A8-5116-E64A-959B-E29A5930B394}" destId="{0CDEBB54-4611-0E40-90CB-5CEACE8FDFA9}" srcOrd="0" destOrd="0" presId="urn:microsoft.com/office/officeart/2005/8/layout/venn2"/>
    <dgm:cxn modelId="{7BE830CD-4EE1-1A45-856A-CEEC0A79921B}" srcId="{4483D274-AA4A-A84E-9651-69B1291D281A}" destId="{BF789163-EB1A-5641-8F45-DE28C2D69AD1}" srcOrd="1" destOrd="0" parTransId="{1C5FFCCE-503A-7641-B93E-79C025741C3E}" sibTransId="{C42A3F45-FB1B-2741-BA82-263AF08D7E10}"/>
    <dgm:cxn modelId="{C50623F4-5814-2A40-97C2-803FE2CF5EC2}" type="presOf" srcId="{BF789163-EB1A-5641-8F45-DE28C2D69AD1}" destId="{77866A09-AEC4-9F4F-BA2D-EDEE2B2B7694}" srcOrd="0" destOrd="0" presId="urn:microsoft.com/office/officeart/2005/8/layout/venn2"/>
    <dgm:cxn modelId="{86A1E235-2A4B-A84D-83B1-7CCCAD22E95B}" type="presParOf" srcId="{FB848D1D-CBEF-E64E-B97C-650F1CC505CE}" destId="{0BDA9913-3D6E-DF40-B2D5-A32E0D2B5D14}" srcOrd="0" destOrd="0" presId="urn:microsoft.com/office/officeart/2005/8/layout/venn2"/>
    <dgm:cxn modelId="{8C50CFEC-D5C6-C94A-B5EF-A5F36B6C8EE2}" type="presParOf" srcId="{0BDA9913-3D6E-DF40-B2D5-A32E0D2B5D14}" destId="{B3BF3E50-2714-AD44-97C3-AD7B12D95754}" srcOrd="0" destOrd="0" presId="urn:microsoft.com/office/officeart/2005/8/layout/venn2"/>
    <dgm:cxn modelId="{B19A8A37-3362-9D47-A734-A6E25BB08DE3}" type="presParOf" srcId="{0BDA9913-3D6E-DF40-B2D5-A32E0D2B5D14}" destId="{C0E6E1FE-1186-1D46-B282-5ADE0527840C}" srcOrd="1" destOrd="0" presId="urn:microsoft.com/office/officeart/2005/8/layout/venn2"/>
    <dgm:cxn modelId="{7E49DB46-FC2D-CA49-A164-E8BB983B0995}" type="presParOf" srcId="{FB848D1D-CBEF-E64E-B97C-650F1CC505CE}" destId="{02A0D294-803E-B145-9ABE-312E5FCD8C7C}" srcOrd="1" destOrd="0" presId="urn:microsoft.com/office/officeart/2005/8/layout/venn2"/>
    <dgm:cxn modelId="{4F9EA260-970D-9E4E-900A-5D18EB4A0EAA}" type="presParOf" srcId="{02A0D294-803E-B145-9ABE-312E5FCD8C7C}" destId="{77866A09-AEC4-9F4F-BA2D-EDEE2B2B7694}" srcOrd="0" destOrd="0" presId="urn:microsoft.com/office/officeart/2005/8/layout/venn2"/>
    <dgm:cxn modelId="{632C0CDD-506C-C448-A2E6-5950E4AD2DA1}" type="presParOf" srcId="{02A0D294-803E-B145-9ABE-312E5FCD8C7C}" destId="{21FC57BD-4EC8-8646-B5A6-C8F9FB2FC90F}" srcOrd="1" destOrd="0" presId="urn:microsoft.com/office/officeart/2005/8/layout/venn2"/>
    <dgm:cxn modelId="{B8327E6A-E5FC-5A43-B16D-0CC506371671}" type="presParOf" srcId="{FB848D1D-CBEF-E64E-B97C-650F1CC505CE}" destId="{4D56BA4A-C0CC-104A-AC09-B5DABD0AAD82}" srcOrd="2" destOrd="0" presId="urn:microsoft.com/office/officeart/2005/8/layout/venn2"/>
    <dgm:cxn modelId="{7C83E67C-5441-154B-AC33-DA067AB6B131}" type="presParOf" srcId="{4D56BA4A-C0CC-104A-AC09-B5DABD0AAD82}" destId="{0CDEBB54-4611-0E40-90CB-5CEACE8FDFA9}" srcOrd="0" destOrd="0" presId="urn:microsoft.com/office/officeart/2005/8/layout/venn2"/>
    <dgm:cxn modelId="{7238FEB4-6926-744C-BEE7-8D6CEACA9EFD}" type="presParOf" srcId="{4D56BA4A-C0CC-104A-AC09-B5DABD0AAD82}" destId="{152B8BBA-FE03-8845-87B6-B647019666C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8D5928-A363-2E49-802A-ED47BBC8000E}" type="doc">
      <dgm:prSet loTypeId="urn:microsoft.com/office/officeart/2005/8/layout/pList1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6FABD1B-679A-844F-AA12-078B7B61833E}">
      <dgm:prSet/>
      <dgm:spPr/>
      <dgm:t>
        <a:bodyPr/>
        <a:lstStyle/>
        <a:p>
          <a:r>
            <a:rPr lang="en-US" dirty="0"/>
            <a:t>Sigmoid</a:t>
          </a:r>
        </a:p>
      </dgm:t>
    </dgm:pt>
    <dgm:pt modelId="{6ADC2424-48B8-B84A-A4CF-46C51C2BC0B7}" type="parTrans" cxnId="{4A2BF7C4-91D0-964E-9817-05082252A737}">
      <dgm:prSet/>
      <dgm:spPr/>
      <dgm:t>
        <a:bodyPr/>
        <a:lstStyle/>
        <a:p>
          <a:endParaRPr lang="en-US"/>
        </a:p>
      </dgm:t>
    </dgm:pt>
    <dgm:pt modelId="{D9390A31-9CF9-6348-87D8-F2807513CE5F}" type="sibTrans" cxnId="{4A2BF7C4-91D0-964E-9817-05082252A737}">
      <dgm:prSet/>
      <dgm:spPr/>
      <dgm:t>
        <a:bodyPr/>
        <a:lstStyle/>
        <a:p>
          <a:endParaRPr lang="en-US"/>
        </a:p>
      </dgm:t>
    </dgm:pt>
    <dgm:pt modelId="{31E1C961-DC64-0340-91E0-9A4CADCF7BAE}">
      <dgm:prSet/>
      <dgm:spPr/>
      <dgm:t>
        <a:bodyPr/>
        <a:lstStyle/>
        <a:p>
          <a:r>
            <a:rPr lang="en-US"/>
            <a:t>ReLU</a:t>
          </a:r>
        </a:p>
      </dgm:t>
    </dgm:pt>
    <dgm:pt modelId="{4E6BB248-9851-4941-A426-9C6A219C91FE}" type="parTrans" cxnId="{6F67E53B-3542-1B4F-A0F9-C0C8982783F2}">
      <dgm:prSet/>
      <dgm:spPr/>
      <dgm:t>
        <a:bodyPr/>
        <a:lstStyle/>
        <a:p>
          <a:endParaRPr lang="en-US"/>
        </a:p>
      </dgm:t>
    </dgm:pt>
    <dgm:pt modelId="{8F6E9D43-8B61-104E-BEC2-68B9350425D1}" type="sibTrans" cxnId="{6F67E53B-3542-1B4F-A0F9-C0C8982783F2}">
      <dgm:prSet/>
      <dgm:spPr/>
      <dgm:t>
        <a:bodyPr/>
        <a:lstStyle/>
        <a:p>
          <a:endParaRPr lang="en-US"/>
        </a:p>
      </dgm:t>
    </dgm:pt>
    <dgm:pt modelId="{CF15C958-3C26-C14E-98F9-BD09261A8643}">
      <dgm:prSet/>
      <dgm:spPr/>
      <dgm:t>
        <a:bodyPr/>
        <a:lstStyle/>
        <a:p>
          <a:r>
            <a:rPr lang="en-US"/>
            <a:t>Tanh</a:t>
          </a:r>
        </a:p>
      </dgm:t>
    </dgm:pt>
    <dgm:pt modelId="{2C48DDA6-0B64-D047-A923-1C94C1F5B956}" type="parTrans" cxnId="{43BC3CA0-6DCA-F140-9297-5B41E31EEAC4}">
      <dgm:prSet/>
      <dgm:spPr/>
      <dgm:t>
        <a:bodyPr/>
        <a:lstStyle/>
        <a:p>
          <a:endParaRPr lang="en-US"/>
        </a:p>
      </dgm:t>
    </dgm:pt>
    <dgm:pt modelId="{AB71EC75-3523-DE4A-B74C-6175A3E9AF60}" type="sibTrans" cxnId="{43BC3CA0-6DCA-F140-9297-5B41E31EEAC4}">
      <dgm:prSet/>
      <dgm:spPr/>
      <dgm:t>
        <a:bodyPr/>
        <a:lstStyle/>
        <a:p>
          <a:endParaRPr lang="en-US"/>
        </a:p>
      </dgm:t>
    </dgm:pt>
    <dgm:pt modelId="{425CB800-B1A5-844D-9444-AE3221E70CE5}" type="pres">
      <dgm:prSet presAssocID="{198D5928-A363-2E49-802A-ED47BBC8000E}" presName="Name0" presStyleCnt="0">
        <dgm:presLayoutVars>
          <dgm:dir/>
          <dgm:resizeHandles val="exact"/>
        </dgm:presLayoutVars>
      </dgm:prSet>
      <dgm:spPr/>
    </dgm:pt>
    <dgm:pt modelId="{7BB5925D-EFEA-4948-A0B9-B22E8476F84E}" type="pres">
      <dgm:prSet presAssocID="{C6FABD1B-679A-844F-AA12-078B7B61833E}" presName="compNode" presStyleCnt="0"/>
      <dgm:spPr/>
    </dgm:pt>
    <dgm:pt modelId="{1BBF95C4-426B-3C46-9A94-FFE8C3715A9C}" type="pres">
      <dgm:prSet presAssocID="{C6FABD1B-679A-844F-AA12-078B7B61833E}" presName="pictRect" presStyleLbl="node1" presStyleIdx="0" presStyleCnt="3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000" r="-1000"/>
          </a:stretch>
        </a:blipFill>
      </dgm:spPr>
    </dgm:pt>
    <dgm:pt modelId="{30EE6985-4645-3841-ADBB-A8DD2D1398A7}" type="pres">
      <dgm:prSet presAssocID="{C6FABD1B-679A-844F-AA12-078B7B61833E}" presName="textRect" presStyleLbl="revTx" presStyleIdx="0" presStyleCnt="3">
        <dgm:presLayoutVars>
          <dgm:bulletEnabled val="1"/>
        </dgm:presLayoutVars>
      </dgm:prSet>
      <dgm:spPr/>
    </dgm:pt>
    <dgm:pt modelId="{F1A20C57-511D-7746-A541-2B6AEDB6DAB0}" type="pres">
      <dgm:prSet presAssocID="{D9390A31-9CF9-6348-87D8-F2807513CE5F}" presName="sibTrans" presStyleLbl="sibTrans2D1" presStyleIdx="0" presStyleCnt="0"/>
      <dgm:spPr/>
    </dgm:pt>
    <dgm:pt modelId="{027EC1A3-6968-2245-BC5B-94DB657BC0D7}" type="pres">
      <dgm:prSet presAssocID="{31E1C961-DC64-0340-91E0-9A4CADCF7BAE}" presName="compNode" presStyleCnt="0"/>
      <dgm:spPr/>
    </dgm:pt>
    <dgm:pt modelId="{7F8DE0AB-CDE9-6C40-8A78-D041863F59A7}" type="pres">
      <dgm:prSet presAssocID="{31E1C961-DC64-0340-91E0-9A4CADCF7BAE}" presName="pictRect" presStyleLbl="node1" presStyleIdx="1" presStyleCnt="3"/>
      <dgm:spPr>
        <a:blipFill>
          <a:blip xmlns:r="http://schemas.openxmlformats.org/officeDocument/2006/relationships" r:embed="rId3"/>
          <a:srcRect/>
          <a:stretch>
            <a:fillRect l="-7000" r="-7000"/>
          </a:stretch>
        </a:blipFill>
      </dgm:spPr>
    </dgm:pt>
    <dgm:pt modelId="{0ADDFA34-0D2D-964F-872A-91B63BA21AB9}" type="pres">
      <dgm:prSet presAssocID="{31E1C961-DC64-0340-91E0-9A4CADCF7BAE}" presName="textRect" presStyleLbl="revTx" presStyleIdx="1" presStyleCnt="3">
        <dgm:presLayoutVars>
          <dgm:bulletEnabled val="1"/>
        </dgm:presLayoutVars>
      </dgm:prSet>
      <dgm:spPr/>
    </dgm:pt>
    <dgm:pt modelId="{3F227D41-872C-7647-A55D-735DCA650D21}" type="pres">
      <dgm:prSet presAssocID="{8F6E9D43-8B61-104E-BEC2-68B9350425D1}" presName="sibTrans" presStyleLbl="sibTrans2D1" presStyleIdx="0" presStyleCnt="0"/>
      <dgm:spPr/>
    </dgm:pt>
    <dgm:pt modelId="{FB984056-7674-594E-9917-37487D040DA2}" type="pres">
      <dgm:prSet presAssocID="{CF15C958-3C26-C14E-98F9-BD09261A8643}" presName="compNode" presStyleCnt="0"/>
      <dgm:spPr/>
    </dgm:pt>
    <dgm:pt modelId="{F455E00B-96CC-914A-B725-6E8C79D84854}" type="pres">
      <dgm:prSet presAssocID="{CF15C958-3C26-C14E-98F9-BD09261A8643}" presName="pictRect" presStyleLbl="node1" presStyleIdx="2" presStyleCnt="3"/>
      <dgm:spPr>
        <a:blipFill>
          <a:blip xmlns:r="http://schemas.openxmlformats.org/officeDocument/2006/relationships" r:embed="rId4"/>
          <a:srcRect/>
          <a:stretch>
            <a:fillRect l="-6000" r="-6000"/>
          </a:stretch>
        </a:blipFill>
      </dgm:spPr>
    </dgm:pt>
    <dgm:pt modelId="{0E5050B5-468A-8C40-BEC6-C9EE69D71663}" type="pres">
      <dgm:prSet presAssocID="{CF15C958-3C26-C14E-98F9-BD09261A8643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2C93C409-A679-7643-8172-6956ECDD8C8B}" type="presOf" srcId="{C6FABD1B-679A-844F-AA12-078B7B61833E}" destId="{30EE6985-4645-3841-ADBB-A8DD2D1398A7}" srcOrd="0" destOrd="0" presId="urn:microsoft.com/office/officeart/2005/8/layout/pList1"/>
    <dgm:cxn modelId="{6F67E53B-3542-1B4F-A0F9-C0C8982783F2}" srcId="{198D5928-A363-2E49-802A-ED47BBC8000E}" destId="{31E1C961-DC64-0340-91E0-9A4CADCF7BAE}" srcOrd="1" destOrd="0" parTransId="{4E6BB248-9851-4941-A426-9C6A219C91FE}" sibTransId="{8F6E9D43-8B61-104E-BEC2-68B9350425D1}"/>
    <dgm:cxn modelId="{A0DBB43D-6EF5-C447-9820-A4AEF147081E}" type="presOf" srcId="{198D5928-A363-2E49-802A-ED47BBC8000E}" destId="{425CB800-B1A5-844D-9444-AE3221E70CE5}" srcOrd="0" destOrd="0" presId="urn:microsoft.com/office/officeart/2005/8/layout/pList1"/>
    <dgm:cxn modelId="{43BC3CA0-6DCA-F140-9297-5B41E31EEAC4}" srcId="{198D5928-A363-2E49-802A-ED47BBC8000E}" destId="{CF15C958-3C26-C14E-98F9-BD09261A8643}" srcOrd="2" destOrd="0" parTransId="{2C48DDA6-0B64-D047-A923-1C94C1F5B956}" sibTransId="{AB71EC75-3523-DE4A-B74C-6175A3E9AF60}"/>
    <dgm:cxn modelId="{5929CFA7-9A48-764A-87AB-18ABB6B6CE5D}" type="presOf" srcId="{CF15C958-3C26-C14E-98F9-BD09261A8643}" destId="{0E5050B5-468A-8C40-BEC6-C9EE69D71663}" srcOrd="0" destOrd="0" presId="urn:microsoft.com/office/officeart/2005/8/layout/pList1"/>
    <dgm:cxn modelId="{4A2BF7C4-91D0-964E-9817-05082252A737}" srcId="{198D5928-A363-2E49-802A-ED47BBC8000E}" destId="{C6FABD1B-679A-844F-AA12-078B7B61833E}" srcOrd="0" destOrd="0" parTransId="{6ADC2424-48B8-B84A-A4CF-46C51C2BC0B7}" sibTransId="{D9390A31-9CF9-6348-87D8-F2807513CE5F}"/>
    <dgm:cxn modelId="{9D9A99DD-86FE-D84C-98DE-1203E9206BAE}" type="presOf" srcId="{8F6E9D43-8B61-104E-BEC2-68B9350425D1}" destId="{3F227D41-872C-7647-A55D-735DCA650D21}" srcOrd="0" destOrd="0" presId="urn:microsoft.com/office/officeart/2005/8/layout/pList1"/>
    <dgm:cxn modelId="{44F546E1-6A68-6B46-8F20-A264B1804EB6}" type="presOf" srcId="{31E1C961-DC64-0340-91E0-9A4CADCF7BAE}" destId="{0ADDFA34-0D2D-964F-872A-91B63BA21AB9}" srcOrd="0" destOrd="0" presId="urn:microsoft.com/office/officeart/2005/8/layout/pList1"/>
    <dgm:cxn modelId="{945A08F8-3DBD-DB4B-AEF3-ACF2992316D6}" type="presOf" srcId="{D9390A31-9CF9-6348-87D8-F2807513CE5F}" destId="{F1A20C57-511D-7746-A541-2B6AEDB6DAB0}" srcOrd="0" destOrd="0" presId="urn:microsoft.com/office/officeart/2005/8/layout/pList1"/>
    <dgm:cxn modelId="{C97CDF97-1226-0340-BF2C-344F7C16ADA4}" type="presParOf" srcId="{425CB800-B1A5-844D-9444-AE3221E70CE5}" destId="{7BB5925D-EFEA-4948-A0B9-B22E8476F84E}" srcOrd="0" destOrd="0" presId="urn:microsoft.com/office/officeart/2005/8/layout/pList1"/>
    <dgm:cxn modelId="{8A89825C-5842-2844-8A44-36BDF9970CA8}" type="presParOf" srcId="{7BB5925D-EFEA-4948-A0B9-B22E8476F84E}" destId="{1BBF95C4-426B-3C46-9A94-FFE8C3715A9C}" srcOrd="0" destOrd="0" presId="urn:microsoft.com/office/officeart/2005/8/layout/pList1"/>
    <dgm:cxn modelId="{00785B76-B279-D841-8B63-8BD3EC97C6F2}" type="presParOf" srcId="{7BB5925D-EFEA-4948-A0B9-B22E8476F84E}" destId="{30EE6985-4645-3841-ADBB-A8DD2D1398A7}" srcOrd="1" destOrd="0" presId="urn:microsoft.com/office/officeart/2005/8/layout/pList1"/>
    <dgm:cxn modelId="{001DBAFC-40C3-0046-BD1D-AAB071916116}" type="presParOf" srcId="{425CB800-B1A5-844D-9444-AE3221E70CE5}" destId="{F1A20C57-511D-7746-A541-2B6AEDB6DAB0}" srcOrd="1" destOrd="0" presId="urn:microsoft.com/office/officeart/2005/8/layout/pList1"/>
    <dgm:cxn modelId="{BB3A1FDE-2227-6C49-8EE8-7E8A3253E7D3}" type="presParOf" srcId="{425CB800-B1A5-844D-9444-AE3221E70CE5}" destId="{027EC1A3-6968-2245-BC5B-94DB657BC0D7}" srcOrd="2" destOrd="0" presId="urn:microsoft.com/office/officeart/2005/8/layout/pList1"/>
    <dgm:cxn modelId="{50845E1A-93BA-9A4D-800E-6614AC012591}" type="presParOf" srcId="{027EC1A3-6968-2245-BC5B-94DB657BC0D7}" destId="{7F8DE0AB-CDE9-6C40-8A78-D041863F59A7}" srcOrd="0" destOrd="0" presId="urn:microsoft.com/office/officeart/2005/8/layout/pList1"/>
    <dgm:cxn modelId="{2875286D-8458-F84B-8B85-0ABBBF098CCB}" type="presParOf" srcId="{027EC1A3-6968-2245-BC5B-94DB657BC0D7}" destId="{0ADDFA34-0D2D-964F-872A-91B63BA21AB9}" srcOrd="1" destOrd="0" presId="urn:microsoft.com/office/officeart/2005/8/layout/pList1"/>
    <dgm:cxn modelId="{7A3BCC18-369E-6248-9A64-254A76878D47}" type="presParOf" srcId="{425CB800-B1A5-844D-9444-AE3221E70CE5}" destId="{3F227D41-872C-7647-A55D-735DCA650D21}" srcOrd="3" destOrd="0" presId="urn:microsoft.com/office/officeart/2005/8/layout/pList1"/>
    <dgm:cxn modelId="{880476B4-3D57-014C-9095-2B139D2F3E07}" type="presParOf" srcId="{425CB800-B1A5-844D-9444-AE3221E70CE5}" destId="{FB984056-7674-594E-9917-37487D040DA2}" srcOrd="4" destOrd="0" presId="urn:microsoft.com/office/officeart/2005/8/layout/pList1"/>
    <dgm:cxn modelId="{27BC3406-2DC0-E94E-9B5F-2080C37F094A}" type="presParOf" srcId="{FB984056-7674-594E-9917-37487D040DA2}" destId="{F455E00B-96CC-914A-B725-6E8C79D84854}" srcOrd="0" destOrd="0" presId="urn:microsoft.com/office/officeart/2005/8/layout/pList1"/>
    <dgm:cxn modelId="{E0FEF7FF-C262-BC4B-8317-2DBBB64B1432}" type="presParOf" srcId="{FB984056-7674-594E-9917-37487D040DA2}" destId="{0E5050B5-468A-8C40-BEC6-C9EE69D71663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5A14F9-A8C3-1F4F-A98A-EC0DAD293942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370111A-051A-284E-9773-D1B994689843}">
      <dgm:prSet custT="1"/>
      <dgm:spPr/>
      <dgm:t>
        <a:bodyPr/>
        <a:lstStyle/>
        <a:p>
          <a:r>
            <a:rPr lang="en-US" sz="2400"/>
            <a:t>Tensors</a:t>
          </a:r>
        </a:p>
      </dgm:t>
    </dgm:pt>
    <dgm:pt modelId="{92E3450E-2FCB-154E-A311-0EFF5B153E5C}" type="parTrans" cxnId="{7C75DFED-5915-064B-8A2E-C683FBBE849A}">
      <dgm:prSet/>
      <dgm:spPr/>
      <dgm:t>
        <a:bodyPr/>
        <a:lstStyle/>
        <a:p>
          <a:endParaRPr lang="en-US"/>
        </a:p>
      </dgm:t>
    </dgm:pt>
    <dgm:pt modelId="{533D33B3-C63C-6E4F-AEF4-A8EB271BC371}" type="sibTrans" cxnId="{7C75DFED-5915-064B-8A2E-C683FBBE849A}">
      <dgm:prSet/>
      <dgm:spPr/>
      <dgm:t>
        <a:bodyPr/>
        <a:lstStyle/>
        <a:p>
          <a:endParaRPr lang="en-US"/>
        </a:p>
      </dgm:t>
    </dgm:pt>
    <dgm:pt modelId="{B2119089-7735-7443-8716-E1AEC4D5BC8B}">
      <dgm:prSet custT="1"/>
      <dgm:spPr/>
      <dgm:t>
        <a:bodyPr/>
        <a:lstStyle/>
        <a:p>
          <a:r>
            <a:rPr lang="en-US" sz="2400" dirty="0" err="1"/>
            <a:t>nn.Module</a:t>
          </a:r>
          <a:r>
            <a:rPr lang="en-US" sz="2400" dirty="0"/>
            <a:t> Class</a:t>
          </a:r>
        </a:p>
      </dgm:t>
    </dgm:pt>
    <dgm:pt modelId="{0AF65D22-3098-5742-9ABF-B31919789D51}" type="parTrans" cxnId="{7AD9E13E-8060-9B4B-84C5-FB954CF1FB28}">
      <dgm:prSet/>
      <dgm:spPr/>
      <dgm:t>
        <a:bodyPr/>
        <a:lstStyle/>
        <a:p>
          <a:endParaRPr lang="en-US"/>
        </a:p>
      </dgm:t>
    </dgm:pt>
    <dgm:pt modelId="{A4C75B0A-66A8-0447-AEB3-199EA9599D14}" type="sibTrans" cxnId="{7AD9E13E-8060-9B4B-84C5-FB954CF1FB28}">
      <dgm:prSet/>
      <dgm:spPr/>
      <dgm:t>
        <a:bodyPr/>
        <a:lstStyle/>
        <a:p>
          <a:endParaRPr lang="en-US"/>
        </a:p>
      </dgm:t>
    </dgm:pt>
    <dgm:pt modelId="{8536DA40-0931-DC42-860E-A1318989C140}">
      <dgm:prSet custT="1"/>
      <dgm:spPr/>
      <dgm:t>
        <a:bodyPr/>
        <a:lstStyle/>
        <a:p>
          <a:r>
            <a:rPr lang="en-US" sz="1600">
              <a:solidFill>
                <a:srgbClr val="4BC274"/>
              </a:solidFill>
            </a:rPr>
            <a:t>Architecture – input, hidden, output layers</a:t>
          </a:r>
        </a:p>
      </dgm:t>
    </dgm:pt>
    <dgm:pt modelId="{97ABAB43-975D-0F4B-A177-F9E4CAFF5E9B}" type="parTrans" cxnId="{1BF65F58-08A3-A849-A428-2C1E51B85D04}">
      <dgm:prSet/>
      <dgm:spPr/>
      <dgm:t>
        <a:bodyPr/>
        <a:lstStyle/>
        <a:p>
          <a:endParaRPr lang="en-US"/>
        </a:p>
      </dgm:t>
    </dgm:pt>
    <dgm:pt modelId="{F5394DBF-97D4-894C-B436-369C31CD49F6}" type="sibTrans" cxnId="{1BF65F58-08A3-A849-A428-2C1E51B85D04}">
      <dgm:prSet/>
      <dgm:spPr/>
      <dgm:t>
        <a:bodyPr/>
        <a:lstStyle/>
        <a:p>
          <a:endParaRPr lang="en-US"/>
        </a:p>
      </dgm:t>
    </dgm:pt>
    <dgm:pt modelId="{8BA94B94-6389-E442-AE61-EC88CC2F4844}">
      <dgm:prSet custT="1"/>
      <dgm:spPr/>
      <dgm:t>
        <a:bodyPr/>
        <a:lstStyle/>
        <a:p>
          <a:r>
            <a:rPr lang="en-US" sz="1600" dirty="0">
              <a:solidFill>
                <a:srgbClr val="4BC274"/>
              </a:solidFill>
            </a:rPr>
            <a:t>Forward propagation</a:t>
          </a:r>
        </a:p>
      </dgm:t>
    </dgm:pt>
    <dgm:pt modelId="{F4470DA9-F1D6-CA4C-AC61-118F8E4779E8}" type="parTrans" cxnId="{E4BF6F43-13E7-6742-ABA8-2D8EF9D251FB}">
      <dgm:prSet/>
      <dgm:spPr/>
      <dgm:t>
        <a:bodyPr/>
        <a:lstStyle/>
        <a:p>
          <a:endParaRPr lang="en-US"/>
        </a:p>
      </dgm:t>
    </dgm:pt>
    <dgm:pt modelId="{C46626B8-087D-4D41-9F27-3C51375341CA}" type="sibTrans" cxnId="{E4BF6F43-13E7-6742-ABA8-2D8EF9D251FB}">
      <dgm:prSet/>
      <dgm:spPr/>
      <dgm:t>
        <a:bodyPr/>
        <a:lstStyle/>
        <a:p>
          <a:endParaRPr lang="en-US"/>
        </a:p>
      </dgm:t>
    </dgm:pt>
    <dgm:pt modelId="{29FD5835-DEA2-BF4F-9DA0-59BA15AA5FF2}">
      <dgm:prSet custT="1"/>
      <dgm:spPr/>
      <dgm:t>
        <a:bodyPr/>
        <a:lstStyle/>
        <a:p>
          <a:r>
            <a:rPr lang="en-US" sz="1600" dirty="0">
              <a:solidFill>
                <a:srgbClr val="4BC274"/>
              </a:solidFill>
            </a:rPr>
            <a:t>Backward propagation</a:t>
          </a:r>
        </a:p>
      </dgm:t>
    </dgm:pt>
    <dgm:pt modelId="{A924F72B-43CD-D24B-9CED-99799CC69945}" type="parTrans" cxnId="{677B9FED-CDA3-244E-9834-37F4D81A0FCC}">
      <dgm:prSet/>
      <dgm:spPr/>
      <dgm:t>
        <a:bodyPr/>
        <a:lstStyle/>
        <a:p>
          <a:endParaRPr lang="en-US"/>
        </a:p>
      </dgm:t>
    </dgm:pt>
    <dgm:pt modelId="{793D1F0E-8080-3748-BA06-5B1D3D91FC71}" type="sibTrans" cxnId="{677B9FED-CDA3-244E-9834-37F4D81A0FCC}">
      <dgm:prSet/>
      <dgm:spPr/>
      <dgm:t>
        <a:bodyPr/>
        <a:lstStyle/>
        <a:p>
          <a:endParaRPr lang="en-US"/>
        </a:p>
      </dgm:t>
    </dgm:pt>
    <dgm:pt modelId="{C2FDB78F-C194-0146-8022-84868FA5767A}">
      <dgm:prSet custT="1"/>
      <dgm:spPr/>
      <dgm:t>
        <a:bodyPr/>
        <a:lstStyle/>
        <a:p>
          <a:r>
            <a:rPr lang="en-US" sz="2400"/>
            <a:t>Dataset class</a:t>
          </a:r>
        </a:p>
      </dgm:t>
    </dgm:pt>
    <dgm:pt modelId="{37917DE7-00E2-924B-B6E4-5ABE37630A96}" type="parTrans" cxnId="{E9339C41-DF05-1548-B4FF-E9104B66FE07}">
      <dgm:prSet/>
      <dgm:spPr/>
      <dgm:t>
        <a:bodyPr/>
        <a:lstStyle/>
        <a:p>
          <a:endParaRPr lang="en-US"/>
        </a:p>
      </dgm:t>
    </dgm:pt>
    <dgm:pt modelId="{0D4FBF32-C77C-7148-89D0-B153CA130404}" type="sibTrans" cxnId="{E9339C41-DF05-1548-B4FF-E9104B66FE07}">
      <dgm:prSet/>
      <dgm:spPr/>
      <dgm:t>
        <a:bodyPr/>
        <a:lstStyle/>
        <a:p>
          <a:endParaRPr lang="en-US"/>
        </a:p>
      </dgm:t>
    </dgm:pt>
    <dgm:pt modelId="{57FF7B7C-43C7-EE43-87F1-427CEC525EC5}">
      <dgm:prSet custT="1"/>
      <dgm:spPr/>
      <dgm:t>
        <a:bodyPr/>
        <a:lstStyle/>
        <a:p>
          <a:r>
            <a:rPr lang="en-US" sz="2400"/>
            <a:t>Dataloader class</a:t>
          </a:r>
        </a:p>
      </dgm:t>
    </dgm:pt>
    <dgm:pt modelId="{B3C41282-C812-4F40-A3A7-1BA726EC1541}" type="parTrans" cxnId="{E6DE4E7F-15E0-A14B-850C-CB156B0AC0E7}">
      <dgm:prSet/>
      <dgm:spPr/>
      <dgm:t>
        <a:bodyPr/>
        <a:lstStyle/>
        <a:p>
          <a:endParaRPr lang="en-US"/>
        </a:p>
      </dgm:t>
    </dgm:pt>
    <dgm:pt modelId="{919DC684-FA9B-2940-A229-8E060FF0AA4C}" type="sibTrans" cxnId="{E6DE4E7F-15E0-A14B-850C-CB156B0AC0E7}">
      <dgm:prSet/>
      <dgm:spPr/>
      <dgm:t>
        <a:bodyPr/>
        <a:lstStyle/>
        <a:p>
          <a:endParaRPr lang="en-US"/>
        </a:p>
      </dgm:t>
    </dgm:pt>
    <dgm:pt modelId="{062E9C89-3102-2D4F-86E5-7500F038C125}">
      <dgm:prSet custT="1"/>
      <dgm:spPr/>
      <dgm:t>
        <a:bodyPr/>
        <a:lstStyle/>
        <a:p>
          <a:r>
            <a:rPr lang="en-US" sz="2400"/>
            <a:t>Loss functions</a:t>
          </a:r>
        </a:p>
      </dgm:t>
    </dgm:pt>
    <dgm:pt modelId="{78AAE353-57F3-C643-BAEC-B68A38D0959A}" type="parTrans" cxnId="{E6EB0C05-A210-1D47-813D-98BEFA7EB9AD}">
      <dgm:prSet/>
      <dgm:spPr/>
      <dgm:t>
        <a:bodyPr/>
        <a:lstStyle/>
        <a:p>
          <a:endParaRPr lang="en-US"/>
        </a:p>
      </dgm:t>
    </dgm:pt>
    <dgm:pt modelId="{46A73251-10DB-D44F-8B8B-537FF02AEDED}" type="sibTrans" cxnId="{E6EB0C05-A210-1D47-813D-98BEFA7EB9AD}">
      <dgm:prSet/>
      <dgm:spPr/>
      <dgm:t>
        <a:bodyPr/>
        <a:lstStyle/>
        <a:p>
          <a:endParaRPr lang="en-US"/>
        </a:p>
      </dgm:t>
    </dgm:pt>
    <dgm:pt modelId="{EB5AF48A-A152-A141-8980-8588BC8C30EA}">
      <dgm:prSet custT="1"/>
      <dgm:spPr/>
      <dgm:t>
        <a:bodyPr/>
        <a:lstStyle/>
        <a:p>
          <a:r>
            <a:rPr lang="en-US" sz="2400"/>
            <a:t>Optimizers</a:t>
          </a:r>
        </a:p>
      </dgm:t>
    </dgm:pt>
    <dgm:pt modelId="{55603E66-3B60-944C-A3FD-15C13149007E}" type="parTrans" cxnId="{26C395BF-BAC2-D449-8B98-C271CBFEE21F}">
      <dgm:prSet/>
      <dgm:spPr/>
      <dgm:t>
        <a:bodyPr/>
        <a:lstStyle/>
        <a:p>
          <a:endParaRPr lang="en-US"/>
        </a:p>
      </dgm:t>
    </dgm:pt>
    <dgm:pt modelId="{C4F0462C-3CA0-D943-8CD8-B3353E3E8BFB}" type="sibTrans" cxnId="{26C395BF-BAC2-D449-8B98-C271CBFEE21F}">
      <dgm:prSet/>
      <dgm:spPr/>
      <dgm:t>
        <a:bodyPr/>
        <a:lstStyle/>
        <a:p>
          <a:endParaRPr lang="en-US"/>
        </a:p>
      </dgm:t>
    </dgm:pt>
    <dgm:pt modelId="{FBBB9E25-2FC1-D342-8A76-CBF9A036E2F2}" type="pres">
      <dgm:prSet presAssocID="{AD5A14F9-A8C3-1F4F-A98A-EC0DAD293942}" presName="linear" presStyleCnt="0">
        <dgm:presLayoutVars>
          <dgm:dir/>
          <dgm:animLvl val="lvl"/>
          <dgm:resizeHandles val="exact"/>
        </dgm:presLayoutVars>
      </dgm:prSet>
      <dgm:spPr/>
    </dgm:pt>
    <dgm:pt modelId="{178F204C-EF8A-0841-AE52-2523923398BE}" type="pres">
      <dgm:prSet presAssocID="{A370111A-051A-284E-9773-D1B994689843}" presName="parentLin" presStyleCnt="0"/>
      <dgm:spPr/>
    </dgm:pt>
    <dgm:pt modelId="{3316A5CA-3769-6049-868A-DFB43C61A860}" type="pres">
      <dgm:prSet presAssocID="{A370111A-051A-284E-9773-D1B994689843}" presName="parentLeftMargin" presStyleLbl="node1" presStyleIdx="0" presStyleCnt="6"/>
      <dgm:spPr/>
    </dgm:pt>
    <dgm:pt modelId="{4ADB7EBE-CED4-8E47-9A2E-864C97B83BF7}" type="pres">
      <dgm:prSet presAssocID="{A370111A-051A-284E-9773-D1B99468984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C521BFB-4B52-F44E-8421-E1B443FEF0CA}" type="pres">
      <dgm:prSet presAssocID="{A370111A-051A-284E-9773-D1B994689843}" presName="negativeSpace" presStyleCnt="0"/>
      <dgm:spPr/>
    </dgm:pt>
    <dgm:pt modelId="{9994A948-DA57-7241-B88C-817FD6AF0F6C}" type="pres">
      <dgm:prSet presAssocID="{A370111A-051A-284E-9773-D1B994689843}" presName="childText" presStyleLbl="conFgAcc1" presStyleIdx="0" presStyleCnt="6">
        <dgm:presLayoutVars>
          <dgm:bulletEnabled val="1"/>
        </dgm:presLayoutVars>
      </dgm:prSet>
      <dgm:spPr/>
    </dgm:pt>
    <dgm:pt modelId="{0BA6845A-B3E9-7B4C-8E6C-D547C491065D}" type="pres">
      <dgm:prSet presAssocID="{533D33B3-C63C-6E4F-AEF4-A8EB271BC371}" presName="spaceBetweenRectangles" presStyleCnt="0"/>
      <dgm:spPr/>
    </dgm:pt>
    <dgm:pt modelId="{2CA9AC27-7BA0-EC4C-B78D-CBC837CD2535}" type="pres">
      <dgm:prSet presAssocID="{C2FDB78F-C194-0146-8022-84868FA5767A}" presName="parentLin" presStyleCnt="0"/>
      <dgm:spPr/>
    </dgm:pt>
    <dgm:pt modelId="{F078BBFA-F690-3D4A-910F-5DC62B06B915}" type="pres">
      <dgm:prSet presAssocID="{C2FDB78F-C194-0146-8022-84868FA5767A}" presName="parentLeftMargin" presStyleLbl="node1" presStyleIdx="0" presStyleCnt="6"/>
      <dgm:spPr/>
    </dgm:pt>
    <dgm:pt modelId="{8B042EE0-8FC7-EB46-A70E-940A7D4326E8}" type="pres">
      <dgm:prSet presAssocID="{C2FDB78F-C194-0146-8022-84868FA5767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87A5971-D2C5-974B-89EF-1A6CCF047FB0}" type="pres">
      <dgm:prSet presAssocID="{C2FDB78F-C194-0146-8022-84868FA5767A}" presName="negativeSpace" presStyleCnt="0"/>
      <dgm:spPr/>
    </dgm:pt>
    <dgm:pt modelId="{450ED50B-3599-204E-B38B-75CA088F8C46}" type="pres">
      <dgm:prSet presAssocID="{C2FDB78F-C194-0146-8022-84868FA5767A}" presName="childText" presStyleLbl="conFgAcc1" presStyleIdx="1" presStyleCnt="6">
        <dgm:presLayoutVars>
          <dgm:bulletEnabled val="1"/>
        </dgm:presLayoutVars>
      </dgm:prSet>
      <dgm:spPr/>
    </dgm:pt>
    <dgm:pt modelId="{6F712D6C-20AC-104D-9D71-4C1C7FA15830}" type="pres">
      <dgm:prSet presAssocID="{0D4FBF32-C77C-7148-89D0-B153CA130404}" presName="spaceBetweenRectangles" presStyleCnt="0"/>
      <dgm:spPr/>
    </dgm:pt>
    <dgm:pt modelId="{C7934EEB-CA43-A446-B10F-77CDFA931BA1}" type="pres">
      <dgm:prSet presAssocID="{57FF7B7C-43C7-EE43-87F1-427CEC525EC5}" presName="parentLin" presStyleCnt="0"/>
      <dgm:spPr/>
    </dgm:pt>
    <dgm:pt modelId="{945A5E03-E7EC-EF4D-A2B0-2A1616B917CC}" type="pres">
      <dgm:prSet presAssocID="{57FF7B7C-43C7-EE43-87F1-427CEC525EC5}" presName="parentLeftMargin" presStyleLbl="node1" presStyleIdx="1" presStyleCnt="6"/>
      <dgm:spPr/>
    </dgm:pt>
    <dgm:pt modelId="{3F7E9633-D695-354E-84B1-4CFE9B30B584}" type="pres">
      <dgm:prSet presAssocID="{57FF7B7C-43C7-EE43-87F1-427CEC525EC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19EEF94-B19C-4E4C-B40D-43F7605848E4}" type="pres">
      <dgm:prSet presAssocID="{57FF7B7C-43C7-EE43-87F1-427CEC525EC5}" presName="negativeSpace" presStyleCnt="0"/>
      <dgm:spPr/>
    </dgm:pt>
    <dgm:pt modelId="{9B297E8F-8864-CD46-9861-2B9F98F66AC5}" type="pres">
      <dgm:prSet presAssocID="{57FF7B7C-43C7-EE43-87F1-427CEC525EC5}" presName="childText" presStyleLbl="conFgAcc1" presStyleIdx="2" presStyleCnt="6">
        <dgm:presLayoutVars>
          <dgm:bulletEnabled val="1"/>
        </dgm:presLayoutVars>
      </dgm:prSet>
      <dgm:spPr/>
    </dgm:pt>
    <dgm:pt modelId="{41479BD1-E229-444D-985A-1C4F773AE19E}" type="pres">
      <dgm:prSet presAssocID="{919DC684-FA9B-2940-A229-8E060FF0AA4C}" presName="spaceBetweenRectangles" presStyleCnt="0"/>
      <dgm:spPr/>
    </dgm:pt>
    <dgm:pt modelId="{D94806B5-527E-854F-B868-FCED78A0C414}" type="pres">
      <dgm:prSet presAssocID="{B2119089-7735-7443-8716-E1AEC4D5BC8B}" presName="parentLin" presStyleCnt="0"/>
      <dgm:spPr/>
    </dgm:pt>
    <dgm:pt modelId="{73D2EDBA-3E30-BE49-A2B8-C155E8E47FBD}" type="pres">
      <dgm:prSet presAssocID="{B2119089-7735-7443-8716-E1AEC4D5BC8B}" presName="parentLeftMargin" presStyleLbl="node1" presStyleIdx="2" presStyleCnt="6"/>
      <dgm:spPr/>
    </dgm:pt>
    <dgm:pt modelId="{8BE8B8D2-870A-F841-AEEF-A1FF25D6A51B}" type="pres">
      <dgm:prSet presAssocID="{B2119089-7735-7443-8716-E1AEC4D5BC8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DDEDB1D-3832-5542-9E05-6AAE3ECDAF52}" type="pres">
      <dgm:prSet presAssocID="{B2119089-7735-7443-8716-E1AEC4D5BC8B}" presName="negativeSpace" presStyleCnt="0"/>
      <dgm:spPr/>
    </dgm:pt>
    <dgm:pt modelId="{1DC8F4AF-3D17-0E4D-A0E1-1D30E04E7D10}" type="pres">
      <dgm:prSet presAssocID="{B2119089-7735-7443-8716-E1AEC4D5BC8B}" presName="childText" presStyleLbl="conFgAcc1" presStyleIdx="3" presStyleCnt="6">
        <dgm:presLayoutVars>
          <dgm:bulletEnabled val="1"/>
        </dgm:presLayoutVars>
      </dgm:prSet>
      <dgm:spPr/>
    </dgm:pt>
    <dgm:pt modelId="{84185129-F183-984A-A19E-1D53BD0690A9}" type="pres">
      <dgm:prSet presAssocID="{A4C75B0A-66A8-0447-AEB3-199EA9599D14}" presName="spaceBetweenRectangles" presStyleCnt="0"/>
      <dgm:spPr/>
    </dgm:pt>
    <dgm:pt modelId="{B3B6DE01-5722-D149-BCE0-9BBCADB192B0}" type="pres">
      <dgm:prSet presAssocID="{062E9C89-3102-2D4F-86E5-7500F038C125}" presName="parentLin" presStyleCnt="0"/>
      <dgm:spPr/>
    </dgm:pt>
    <dgm:pt modelId="{9B0EC0EE-AAC5-394E-BD2A-FDCFE34C2B85}" type="pres">
      <dgm:prSet presAssocID="{062E9C89-3102-2D4F-86E5-7500F038C125}" presName="parentLeftMargin" presStyleLbl="node1" presStyleIdx="3" presStyleCnt="6"/>
      <dgm:spPr/>
    </dgm:pt>
    <dgm:pt modelId="{D1169A1D-57D2-1349-B9AF-0460FBB88853}" type="pres">
      <dgm:prSet presAssocID="{062E9C89-3102-2D4F-86E5-7500F038C12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3EA9D21-B85E-5344-BC37-437389AF37B6}" type="pres">
      <dgm:prSet presAssocID="{062E9C89-3102-2D4F-86E5-7500F038C125}" presName="negativeSpace" presStyleCnt="0"/>
      <dgm:spPr/>
    </dgm:pt>
    <dgm:pt modelId="{1CB5DE24-B5D7-6543-B422-9B60EC609277}" type="pres">
      <dgm:prSet presAssocID="{062E9C89-3102-2D4F-86E5-7500F038C125}" presName="childText" presStyleLbl="conFgAcc1" presStyleIdx="4" presStyleCnt="6">
        <dgm:presLayoutVars>
          <dgm:bulletEnabled val="1"/>
        </dgm:presLayoutVars>
      </dgm:prSet>
      <dgm:spPr/>
    </dgm:pt>
    <dgm:pt modelId="{0AB247AD-BD28-AF4C-ACE6-485A4719C71C}" type="pres">
      <dgm:prSet presAssocID="{46A73251-10DB-D44F-8B8B-537FF02AEDED}" presName="spaceBetweenRectangles" presStyleCnt="0"/>
      <dgm:spPr/>
    </dgm:pt>
    <dgm:pt modelId="{0BAB6872-14E3-1F4E-86D5-182D06302296}" type="pres">
      <dgm:prSet presAssocID="{EB5AF48A-A152-A141-8980-8588BC8C30EA}" presName="parentLin" presStyleCnt="0"/>
      <dgm:spPr/>
    </dgm:pt>
    <dgm:pt modelId="{37F3CF56-E05D-AE49-8901-B39AB3202000}" type="pres">
      <dgm:prSet presAssocID="{EB5AF48A-A152-A141-8980-8588BC8C30EA}" presName="parentLeftMargin" presStyleLbl="node1" presStyleIdx="4" presStyleCnt="6"/>
      <dgm:spPr/>
    </dgm:pt>
    <dgm:pt modelId="{230B1DBC-2643-BA4A-885E-657E662B9BCB}" type="pres">
      <dgm:prSet presAssocID="{EB5AF48A-A152-A141-8980-8588BC8C30EA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50932DB6-CF6B-BC44-A9DC-D6990F4D4E44}" type="pres">
      <dgm:prSet presAssocID="{EB5AF48A-A152-A141-8980-8588BC8C30EA}" presName="negativeSpace" presStyleCnt="0"/>
      <dgm:spPr/>
    </dgm:pt>
    <dgm:pt modelId="{1354CAC3-1045-9D42-9920-C5C250D2BE64}" type="pres">
      <dgm:prSet presAssocID="{EB5AF48A-A152-A141-8980-8588BC8C30E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E6EB0C05-A210-1D47-813D-98BEFA7EB9AD}" srcId="{AD5A14F9-A8C3-1F4F-A98A-EC0DAD293942}" destId="{062E9C89-3102-2D4F-86E5-7500F038C125}" srcOrd="4" destOrd="0" parTransId="{78AAE353-57F3-C643-BAEC-B68A38D0959A}" sibTransId="{46A73251-10DB-D44F-8B8B-537FF02AEDED}"/>
    <dgm:cxn modelId="{23E41733-ADF0-E146-AB22-4E45BEAF9B34}" type="presOf" srcId="{EB5AF48A-A152-A141-8980-8588BC8C30EA}" destId="{230B1DBC-2643-BA4A-885E-657E662B9BCB}" srcOrd="1" destOrd="0" presId="urn:microsoft.com/office/officeart/2005/8/layout/list1"/>
    <dgm:cxn modelId="{7AD9E13E-8060-9B4B-84C5-FB954CF1FB28}" srcId="{AD5A14F9-A8C3-1F4F-A98A-EC0DAD293942}" destId="{B2119089-7735-7443-8716-E1AEC4D5BC8B}" srcOrd="3" destOrd="0" parTransId="{0AF65D22-3098-5742-9ABF-B31919789D51}" sibTransId="{A4C75B0A-66A8-0447-AEB3-199EA9599D14}"/>
    <dgm:cxn modelId="{E9339C41-DF05-1548-B4FF-E9104B66FE07}" srcId="{AD5A14F9-A8C3-1F4F-A98A-EC0DAD293942}" destId="{C2FDB78F-C194-0146-8022-84868FA5767A}" srcOrd="1" destOrd="0" parTransId="{37917DE7-00E2-924B-B6E4-5ABE37630A96}" sibTransId="{0D4FBF32-C77C-7148-89D0-B153CA130404}"/>
    <dgm:cxn modelId="{E4BF6F43-13E7-6742-ABA8-2D8EF9D251FB}" srcId="{B2119089-7735-7443-8716-E1AEC4D5BC8B}" destId="{8BA94B94-6389-E442-AE61-EC88CC2F4844}" srcOrd="1" destOrd="0" parTransId="{F4470DA9-F1D6-CA4C-AC61-118F8E4779E8}" sibTransId="{C46626B8-087D-4D41-9F27-3C51375341CA}"/>
    <dgm:cxn modelId="{21DA7A55-3A46-9D42-8EF2-49AD4A82FD27}" type="presOf" srcId="{8536DA40-0931-DC42-860E-A1318989C140}" destId="{1DC8F4AF-3D17-0E4D-A0E1-1D30E04E7D10}" srcOrd="0" destOrd="0" presId="urn:microsoft.com/office/officeart/2005/8/layout/list1"/>
    <dgm:cxn modelId="{1BF65F58-08A3-A849-A428-2C1E51B85D04}" srcId="{B2119089-7735-7443-8716-E1AEC4D5BC8B}" destId="{8536DA40-0931-DC42-860E-A1318989C140}" srcOrd="0" destOrd="0" parTransId="{97ABAB43-975D-0F4B-A177-F9E4CAFF5E9B}" sibTransId="{F5394DBF-97D4-894C-B436-369C31CD49F6}"/>
    <dgm:cxn modelId="{A3BBE158-4D50-804B-A5D4-590A71E089D5}" type="presOf" srcId="{8BA94B94-6389-E442-AE61-EC88CC2F4844}" destId="{1DC8F4AF-3D17-0E4D-A0E1-1D30E04E7D10}" srcOrd="0" destOrd="1" presId="urn:microsoft.com/office/officeart/2005/8/layout/list1"/>
    <dgm:cxn modelId="{0EEF505B-B30B-C344-B39B-1908B35CD2FC}" type="presOf" srcId="{A370111A-051A-284E-9773-D1B994689843}" destId="{3316A5CA-3769-6049-868A-DFB43C61A860}" srcOrd="0" destOrd="0" presId="urn:microsoft.com/office/officeart/2005/8/layout/list1"/>
    <dgm:cxn modelId="{6E498360-4BC2-A047-B424-8F2137188995}" type="presOf" srcId="{B2119089-7735-7443-8716-E1AEC4D5BC8B}" destId="{73D2EDBA-3E30-BE49-A2B8-C155E8E47FBD}" srcOrd="0" destOrd="0" presId="urn:microsoft.com/office/officeart/2005/8/layout/list1"/>
    <dgm:cxn modelId="{63213669-DD3A-3B4F-A86F-3CF9C50DFB3F}" type="presOf" srcId="{A370111A-051A-284E-9773-D1B994689843}" destId="{4ADB7EBE-CED4-8E47-9A2E-864C97B83BF7}" srcOrd="1" destOrd="0" presId="urn:microsoft.com/office/officeart/2005/8/layout/list1"/>
    <dgm:cxn modelId="{069B237A-C6A0-8A4E-83B9-D42FB68EB7DB}" type="presOf" srcId="{C2FDB78F-C194-0146-8022-84868FA5767A}" destId="{8B042EE0-8FC7-EB46-A70E-940A7D4326E8}" srcOrd="1" destOrd="0" presId="urn:microsoft.com/office/officeart/2005/8/layout/list1"/>
    <dgm:cxn modelId="{E6DE4E7F-15E0-A14B-850C-CB156B0AC0E7}" srcId="{AD5A14F9-A8C3-1F4F-A98A-EC0DAD293942}" destId="{57FF7B7C-43C7-EE43-87F1-427CEC525EC5}" srcOrd="2" destOrd="0" parTransId="{B3C41282-C812-4F40-A3A7-1BA726EC1541}" sibTransId="{919DC684-FA9B-2940-A229-8E060FF0AA4C}"/>
    <dgm:cxn modelId="{DDC9E08E-2FC8-7745-9641-467EE5C0F2E3}" type="presOf" srcId="{29FD5835-DEA2-BF4F-9DA0-59BA15AA5FF2}" destId="{1DC8F4AF-3D17-0E4D-A0E1-1D30E04E7D10}" srcOrd="0" destOrd="2" presId="urn:microsoft.com/office/officeart/2005/8/layout/list1"/>
    <dgm:cxn modelId="{27FE8292-8B8A-3B4F-992F-5A602B284400}" type="presOf" srcId="{B2119089-7735-7443-8716-E1AEC4D5BC8B}" destId="{8BE8B8D2-870A-F841-AEEF-A1FF25D6A51B}" srcOrd="1" destOrd="0" presId="urn:microsoft.com/office/officeart/2005/8/layout/list1"/>
    <dgm:cxn modelId="{6D86FE9B-D7ED-4B41-B543-B6242ADA9FC6}" type="presOf" srcId="{EB5AF48A-A152-A141-8980-8588BC8C30EA}" destId="{37F3CF56-E05D-AE49-8901-B39AB3202000}" srcOrd="0" destOrd="0" presId="urn:microsoft.com/office/officeart/2005/8/layout/list1"/>
    <dgm:cxn modelId="{26C395BF-BAC2-D449-8B98-C271CBFEE21F}" srcId="{AD5A14F9-A8C3-1F4F-A98A-EC0DAD293942}" destId="{EB5AF48A-A152-A141-8980-8588BC8C30EA}" srcOrd="5" destOrd="0" parTransId="{55603E66-3B60-944C-A3FD-15C13149007E}" sibTransId="{C4F0462C-3CA0-D943-8CD8-B3353E3E8BFB}"/>
    <dgm:cxn modelId="{C5E77FCB-45A3-214A-A39A-DB3D94A74130}" type="presOf" srcId="{C2FDB78F-C194-0146-8022-84868FA5767A}" destId="{F078BBFA-F690-3D4A-910F-5DC62B06B915}" srcOrd="0" destOrd="0" presId="urn:microsoft.com/office/officeart/2005/8/layout/list1"/>
    <dgm:cxn modelId="{6FC0BFDD-5BA8-FC40-9845-65B7574897E7}" type="presOf" srcId="{062E9C89-3102-2D4F-86E5-7500F038C125}" destId="{D1169A1D-57D2-1349-B9AF-0460FBB88853}" srcOrd="1" destOrd="0" presId="urn:microsoft.com/office/officeart/2005/8/layout/list1"/>
    <dgm:cxn modelId="{F3C6A3E2-CA99-7343-BF53-12747696DD94}" type="presOf" srcId="{AD5A14F9-A8C3-1F4F-A98A-EC0DAD293942}" destId="{FBBB9E25-2FC1-D342-8A76-CBF9A036E2F2}" srcOrd="0" destOrd="0" presId="urn:microsoft.com/office/officeart/2005/8/layout/list1"/>
    <dgm:cxn modelId="{417635EA-26F1-6E48-9217-8EFEC8F0F1C3}" type="presOf" srcId="{57FF7B7C-43C7-EE43-87F1-427CEC525EC5}" destId="{945A5E03-E7EC-EF4D-A2B0-2A1616B917CC}" srcOrd="0" destOrd="0" presId="urn:microsoft.com/office/officeart/2005/8/layout/list1"/>
    <dgm:cxn modelId="{677B9FED-CDA3-244E-9834-37F4D81A0FCC}" srcId="{B2119089-7735-7443-8716-E1AEC4D5BC8B}" destId="{29FD5835-DEA2-BF4F-9DA0-59BA15AA5FF2}" srcOrd="2" destOrd="0" parTransId="{A924F72B-43CD-D24B-9CED-99799CC69945}" sibTransId="{793D1F0E-8080-3748-BA06-5B1D3D91FC71}"/>
    <dgm:cxn modelId="{7C75DFED-5915-064B-8A2E-C683FBBE849A}" srcId="{AD5A14F9-A8C3-1F4F-A98A-EC0DAD293942}" destId="{A370111A-051A-284E-9773-D1B994689843}" srcOrd="0" destOrd="0" parTransId="{92E3450E-2FCB-154E-A311-0EFF5B153E5C}" sibTransId="{533D33B3-C63C-6E4F-AEF4-A8EB271BC371}"/>
    <dgm:cxn modelId="{384F10F1-715A-1E47-9BB7-48D58B0B6B8F}" type="presOf" srcId="{57FF7B7C-43C7-EE43-87F1-427CEC525EC5}" destId="{3F7E9633-D695-354E-84B1-4CFE9B30B584}" srcOrd="1" destOrd="0" presId="urn:microsoft.com/office/officeart/2005/8/layout/list1"/>
    <dgm:cxn modelId="{7EF887FB-F37A-EB46-8467-C3F86DCD31A2}" type="presOf" srcId="{062E9C89-3102-2D4F-86E5-7500F038C125}" destId="{9B0EC0EE-AAC5-394E-BD2A-FDCFE34C2B85}" srcOrd="0" destOrd="0" presId="urn:microsoft.com/office/officeart/2005/8/layout/list1"/>
    <dgm:cxn modelId="{B6B33B85-BBFA-5140-952E-901511BEB3AB}" type="presParOf" srcId="{FBBB9E25-2FC1-D342-8A76-CBF9A036E2F2}" destId="{178F204C-EF8A-0841-AE52-2523923398BE}" srcOrd="0" destOrd="0" presId="urn:microsoft.com/office/officeart/2005/8/layout/list1"/>
    <dgm:cxn modelId="{5B018ABA-E8A3-1044-B66A-C7885EDD4AE1}" type="presParOf" srcId="{178F204C-EF8A-0841-AE52-2523923398BE}" destId="{3316A5CA-3769-6049-868A-DFB43C61A860}" srcOrd="0" destOrd="0" presId="urn:microsoft.com/office/officeart/2005/8/layout/list1"/>
    <dgm:cxn modelId="{A479A3B4-FADB-C34C-936E-A0B1DE7A7E27}" type="presParOf" srcId="{178F204C-EF8A-0841-AE52-2523923398BE}" destId="{4ADB7EBE-CED4-8E47-9A2E-864C97B83BF7}" srcOrd="1" destOrd="0" presId="urn:microsoft.com/office/officeart/2005/8/layout/list1"/>
    <dgm:cxn modelId="{55EEEF4C-4A22-6947-8DB5-901FF6D77338}" type="presParOf" srcId="{FBBB9E25-2FC1-D342-8A76-CBF9A036E2F2}" destId="{2C521BFB-4B52-F44E-8421-E1B443FEF0CA}" srcOrd="1" destOrd="0" presId="urn:microsoft.com/office/officeart/2005/8/layout/list1"/>
    <dgm:cxn modelId="{3E293751-5E13-A040-8EF9-A6A655946A3F}" type="presParOf" srcId="{FBBB9E25-2FC1-D342-8A76-CBF9A036E2F2}" destId="{9994A948-DA57-7241-B88C-817FD6AF0F6C}" srcOrd="2" destOrd="0" presId="urn:microsoft.com/office/officeart/2005/8/layout/list1"/>
    <dgm:cxn modelId="{59F58056-0542-F043-B2D1-D894C7721140}" type="presParOf" srcId="{FBBB9E25-2FC1-D342-8A76-CBF9A036E2F2}" destId="{0BA6845A-B3E9-7B4C-8E6C-D547C491065D}" srcOrd="3" destOrd="0" presId="urn:microsoft.com/office/officeart/2005/8/layout/list1"/>
    <dgm:cxn modelId="{3E4C2DA5-C768-D54E-8541-D621FEB966FC}" type="presParOf" srcId="{FBBB9E25-2FC1-D342-8A76-CBF9A036E2F2}" destId="{2CA9AC27-7BA0-EC4C-B78D-CBC837CD2535}" srcOrd="4" destOrd="0" presId="urn:microsoft.com/office/officeart/2005/8/layout/list1"/>
    <dgm:cxn modelId="{FD745FC4-FE8D-9B4B-A6A6-8CE6EBF4A4EA}" type="presParOf" srcId="{2CA9AC27-7BA0-EC4C-B78D-CBC837CD2535}" destId="{F078BBFA-F690-3D4A-910F-5DC62B06B915}" srcOrd="0" destOrd="0" presId="urn:microsoft.com/office/officeart/2005/8/layout/list1"/>
    <dgm:cxn modelId="{2BE11587-2257-FC4F-9AFF-A8907787A512}" type="presParOf" srcId="{2CA9AC27-7BA0-EC4C-B78D-CBC837CD2535}" destId="{8B042EE0-8FC7-EB46-A70E-940A7D4326E8}" srcOrd="1" destOrd="0" presId="urn:microsoft.com/office/officeart/2005/8/layout/list1"/>
    <dgm:cxn modelId="{3D0D2117-9045-FE42-B452-A1F8ED73EEEE}" type="presParOf" srcId="{FBBB9E25-2FC1-D342-8A76-CBF9A036E2F2}" destId="{787A5971-D2C5-974B-89EF-1A6CCF047FB0}" srcOrd="5" destOrd="0" presId="urn:microsoft.com/office/officeart/2005/8/layout/list1"/>
    <dgm:cxn modelId="{A110B7BD-39B9-384D-8326-6A17F3310124}" type="presParOf" srcId="{FBBB9E25-2FC1-D342-8A76-CBF9A036E2F2}" destId="{450ED50B-3599-204E-B38B-75CA088F8C46}" srcOrd="6" destOrd="0" presId="urn:microsoft.com/office/officeart/2005/8/layout/list1"/>
    <dgm:cxn modelId="{EE03BD14-F170-BA42-80D6-65167ED2655E}" type="presParOf" srcId="{FBBB9E25-2FC1-D342-8A76-CBF9A036E2F2}" destId="{6F712D6C-20AC-104D-9D71-4C1C7FA15830}" srcOrd="7" destOrd="0" presId="urn:microsoft.com/office/officeart/2005/8/layout/list1"/>
    <dgm:cxn modelId="{07E1E171-4BFE-0B40-A61A-C01B51E69F00}" type="presParOf" srcId="{FBBB9E25-2FC1-D342-8A76-CBF9A036E2F2}" destId="{C7934EEB-CA43-A446-B10F-77CDFA931BA1}" srcOrd="8" destOrd="0" presId="urn:microsoft.com/office/officeart/2005/8/layout/list1"/>
    <dgm:cxn modelId="{5FEE8E89-8E97-1E4C-88D8-C00F74C357D8}" type="presParOf" srcId="{C7934EEB-CA43-A446-B10F-77CDFA931BA1}" destId="{945A5E03-E7EC-EF4D-A2B0-2A1616B917CC}" srcOrd="0" destOrd="0" presId="urn:microsoft.com/office/officeart/2005/8/layout/list1"/>
    <dgm:cxn modelId="{5321BBBD-CAAF-2143-BF30-E293A0E0C022}" type="presParOf" srcId="{C7934EEB-CA43-A446-B10F-77CDFA931BA1}" destId="{3F7E9633-D695-354E-84B1-4CFE9B30B584}" srcOrd="1" destOrd="0" presId="urn:microsoft.com/office/officeart/2005/8/layout/list1"/>
    <dgm:cxn modelId="{AA276A9E-325A-264E-A91B-A6A2D102732A}" type="presParOf" srcId="{FBBB9E25-2FC1-D342-8A76-CBF9A036E2F2}" destId="{619EEF94-B19C-4E4C-B40D-43F7605848E4}" srcOrd="9" destOrd="0" presId="urn:microsoft.com/office/officeart/2005/8/layout/list1"/>
    <dgm:cxn modelId="{D458AECD-94B8-DE4C-A510-CC06F74F73B6}" type="presParOf" srcId="{FBBB9E25-2FC1-D342-8A76-CBF9A036E2F2}" destId="{9B297E8F-8864-CD46-9861-2B9F98F66AC5}" srcOrd="10" destOrd="0" presId="urn:microsoft.com/office/officeart/2005/8/layout/list1"/>
    <dgm:cxn modelId="{675C1205-85F4-B046-801F-9AF4C8E9AF46}" type="presParOf" srcId="{FBBB9E25-2FC1-D342-8A76-CBF9A036E2F2}" destId="{41479BD1-E229-444D-985A-1C4F773AE19E}" srcOrd="11" destOrd="0" presId="urn:microsoft.com/office/officeart/2005/8/layout/list1"/>
    <dgm:cxn modelId="{CEBCE9CD-6E06-604C-B09D-9D22B04D97E0}" type="presParOf" srcId="{FBBB9E25-2FC1-D342-8A76-CBF9A036E2F2}" destId="{D94806B5-527E-854F-B868-FCED78A0C414}" srcOrd="12" destOrd="0" presId="urn:microsoft.com/office/officeart/2005/8/layout/list1"/>
    <dgm:cxn modelId="{E65328DE-6F4B-DB40-BB53-177FDCCD8937}" type="presParOf" srcId="{D94806B5-527E-854F-B868-FCED78A0C414}" destId="{73D2EDBA-3E30-BE49-A2B8-C155E8E47FBD}" srcOrd="0" destOrd="0" presId="urn:microsoft.com/office/officeart/2005/8/layout/list1"/>
    <dgm:cxn modelId="{4A66C2B9-BE9D-7544-AB4F-F0DF7121E7BC}" type="presParOf" srcId="{D94806B5-527E-854F-B868-FCED78A0C414}" destId="{8BE8B8D2-870A-F841-AEEF-A1FF25D6A51B}" srcOrd="1" destOrd="0" presId="urn:microsoft.com/office/officeart/2005/8/layout/list1"/>
    <dgm:cxn modelId="{0C29F5B8-DF52-3B45-98F7-5158CE8318A1}" type="presParOf" srcId="{FBBB9E25-2FC1-D342-8A76-CBF9A036E2F2}" destId="{6DDEDB1D-3832-5542-9E05-6AAE3ECDAF52}" srcOrd="13" destOrd="0" presId="urn:microsoft.com/office/officeart/2005/8/layout/list1"/>
    <dgm:cxn modelId="{9925FE76-00ED-084F-8DFC-3C2A242104F7}" type="presParOf" srcId="{FBBB9E25-2FC1-D342-8A76-CBF9A036E2F2}" destId="{1DC8F4AF-3D17-0E4D-A0E1-1D30E04E7D10}" srcOrd="14" destOrd="0" presId="urn:microsoft.com/office/officeart/2005/8/layout/list1"/>
    <dgm:cxn modelId="{EB5CCC0F-C1B6-414B-8F7C-48824CEB80FF}" type="presParOf" srcId="{FBBB9E25-2FC1-D342-8A76-CBF9A036E2F2}" destId="{84185129-F183-984A-A19E-1D53BD0690A9}" srcOrd="15" destOrd="0" presId="urn:microsoft.com/office/officeart/2005/8/layout/list1"/>
    <dgm:cxn modelId="{D8CB01C6-BCAB-5C47-99DA-C80821AF7CFB}" type="presParOf" srcId="{FBBB9E25-2FC1-D342-8A76-CBF9A036E2F2}" destId="{B3B6DE01-5722-D149-BCE0-9BBCADB192B0}" srcOrd="16" destOrd="0" presId="urn:microsoft.com/office/officeart/2005/8/layout/list1"/>
    <dgm:cxn modelId="{A2359562-E2DD-EA41-8806-C86DCF061D47}" type="presParOf" srcId="{B3B6DE01-5722-D149-BCE0-9BBCADB192B0}" destId="{9B0EC0EE-AAC5-394E-BD2A-FDCFE34C2B85}" srcOrd="0" destOrd="0" presId="urn:microsoft.com/office/officeart/2005/8/layout/list1"/>
    <dgm:cxn modelId="{3986C111-64CB-864F-824D-2152EE17AAB2}" type="presParOf" srcId="{B3B6DE01-5722-D149-BCE0-9BBCADB192B0}" destId="{D1169A1D-57D2-1349-B9AF-0460FBB88853}" srcOrd="1" destOrd="0" presId="urn:microsoft.com/office/officeart/2005/8/layout/list1"/>
    <dgm:cxn modelId="{E777CD4D-1E82-3F4A-A877-5193A3E132BB}" type="presParOf" srcId="{FBBB9E25-2FC1-D342-8A76-CBF9A036E2F2}" destId="{33EA9D21-B85E-5344-BC37-437389AF37B6}" srcOrd="17" destOrd="0" presId="urn:microsoft.com/office/officeart/2005/8/layout/list1"/>
    <dgm:cxn modelId="{49BC2694-5853-2343-B809-ECB52E57EC85}" type="presParOf" srcId="{FBBB9E25-2FC1-D342-8A76-CBF9A036E2F2}" destId="{1CB5DE24-B5D7-6543-B422-9B60EC609277}" srcOrd="18" destOrd="0" presId="urn:microsoft.com/office/officeart/2005/8/layout/list1"/>
    <dgm:cxn modelId="{B4A86107-A37F-D54C-AD90-06FD1A11DD0F}" type="presParOf" srcId="{FBBB9E25-2FC1-D342-8A76-CBF9A036E2F2}" destId="{0AB247AD-BD28-AF4C-ACE6-485A4719C71C}" srcOrd="19" destOrd="0" presId="urn:microsoft.com/office/officeart/2005/8/layout/list1"/>
    <dgm:cxn modelId="{C302053F-0E4E-004F-897F-FF71D41D88D7}" type="presParOf" srcId="{FBBB9E25-2FC1-D342-8A76-CBF9A036E2F2}" destId="{0BAB6872-14E3-1F4E-86D5-182D06302296}" srcOrd="20" destOrd="0" presId="urn:microsoft.com/office/officeart/2005/8/layout/list1"/>
    <dgm:cxn modelId="{1A1D8E6C-88B4-A842-8627-E1BF4AC88687}" type="presParOf" srcId="{0BAB6872-14E3-1F4E-86D5-182D06302296}" destId="{37F3CF56-E05D-AE49-8901-B39AB3202000}" srcOrd="0" destOrd="0" presId="urn:microsoft.com/office/officeart/2005/8/layout/list1"/>
    <dgm:cxn modelId="{4765288B-067B-C840-A1AC-85416BD55600}" type="presParOf" srcId="{0BAB6872-14E3-1F4E-86D5-182D06302296}" destId="{230B1DBC-2643-BA4A-885E-657E662B9BCB}" srcOrd="1" destOrd="0" presId="urn:microsoft.com/office/officeart/2005/8/layout/list1"/>
    <dgm:cxn modelId="{474BA829-6995-694E-8A89-F3F94096A743}" type="presParOf" srcId="{FBBB9E25-2FC1-D342-8A76-CBF9A036E2F2}" destId="{50932DB6-CF6B-BC44-A9DC-D6990F4D4E44}" srcOrd="21" destOrd="0" presId="urn:microsoft.com/office/officeart/2005/8/layout/list1"/>
    <dgm:cxn modelId="{F6B4B5D7-BFA1-A74D-A12E-4A611CFE958B}" type="presParOf" srcId="{FBBB9E25-2FC1-D342-8A76-CBF9A036E2F2}" destId="{1354CAC3-1045-9D42-9920-C5C250D2BE6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86D05A-D04C-CB4B-ABF7-F8D63ABE2CBA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D621BF2-C841-3E4B-89C0-4096DC25769B}">
      <dgm:prSet/>
      <dgm:spPr/>
      <dgm:t>
        <a:bodyPr/>
        <a:lstStyle/>
        <a:p>
          <a:r>
            <a:rPr lang="en-US" dirty="0"/>
            <a:t>Multi-dimensional arrays of data</a:t>
          </a:r>
        </a:p>
      </dgm:t>
    </dgm:pt>
    <dgm:pt modelId="{D824AE5D-41D0-8545-A608-5464381B520E}" type="parTrans" cxnId="{056EFC02-DE98-BA41-A1ED-810244872A53}">
      <dgm:prSet/>
      <dgm:spPr/>
      <dgm:t>
        <a:bodyPr/>
        <a:lstStyle/>
        <a:p>
          <a:endParaRPr lang="en-US"/>
        </a:p>
      </dgm:t>
    </dgm:pt>
    <dgm:pt modelId="{472B40B0-2C1B-A94D-9B87-A302BA3AB9A1}" type="sibTrans" cxnId="{056EFC02-DE98-BA41-A1ED-810244872A53}">
      <dgm:prSet/>
      <dgm:spPr/>
      <dgm:t>
        <a:bodyPr/>
        <a:lstStyle/>
        <a:p>
          <a:endParaRPr lang="en-US"/>
        </a:p>
      </dgm:t>
    </dgm:pt>
    <dgm:pt modelId="{D7066327-F8FE-CC4F-8106-90CF5BFC7C8E}">
      <dgm:prSet custT="1"/>
      <dgm:spPr/>
      <dgm:t>
        <a:bodyPr/>
        <a:lstStyle/>
        <a:p>
          <a:r>
            <a:rPr lang="en-US" sz="2400" dirty="0"/>
            <a:t>1-D tensor is a vector</a:t>
          </a:r>
        </a:p>
      </dgm:t>
    </dgm:pt>
    <dgm:pt modelId="{E1B5390F-35CB-4349-9D1E-83106CB69C1D}" type="parTrans" cxnId="{57C006DD-B981-3A49-89A6-8910EEB20B22}">
      <dgm:prSet/>
      <dgm:spPr/>
      <dgm:t>
        <a:bodyPr/>
        <a:lstStyle/>
        <a:p>
          <a:endParaRPr lang="en-US"/>
        </a:p>
      </dgm:t>
    </dgm:pt>
    <dgm:pt modelId="{67D2F1DA-3866-5F4A-9D05-EC45DDFFAD79}" type="sibTrans" cxnId="{57C006DD-B981-3A49-89A6-8910EEB20B22}">
      <dgm:prSet/>
      <dgm:spPr/>
      <dgm:t>
        <a:bodyPr/>
        <a:lstStyle/>
        <a:p>
          <a:endParaRPr lang="en-US"/>
        </a:p>
      </dgm:t>
    </dgm:pt>
    <dgm:pt modelId="{FF96EF08-2409-9E44-A19C-D03FC99F5752}">
      <dgm:prSet custT="1"/>
      <dgm:spPr/>
      <dgm:t>
        <a:bodyPr/>
        <a:lstStyle/>
        <a:p>
          <a:r>
            <a:rPr lang="en-US" sz="2400" dirty="0"/>
            <a:t>2-D tensor is a matrix </a:t>
          </a:r>
        </a:p>
      </dgm:t>
    </dgm:pt>
    <dgm:pt modelId="{DC15F045-5CAC-E245-9514-5DEDE37CC75A}" type="parTrans" cxnId="{04C1CA30-186F-9E47-8421-6FEFEC158AEE}">
      <dgm:prSet/>
      <dgm:spPr/>
      <dgm:t>
        <a:bodyPr/>
        <a:lstStyle/>
        <a:p>
          <a:endParaRPr lang="en-US"/>
        </a:p>
      </dgm:t>
    </dgm:pt>
    <dgm:pt modelId="{AC1142CD-F3DA-0744-A87F-84184EC1CB78}" type="sibTrans" cxnId="{04C1CA30-186F-9E47-8421-6FEFEC158AEE}">
      <dgm:prSet/>
      <dgm:spPr/>
      <dgm:t>
        <a:bodyPr/>
        <a:lstStyle/>
        <a:p>
          <a:endParaRPr lang="en-US"/>
        </a:p>
      </dgm:t>
    </dgm:pt>
    <dgm:pt modelId="{D5CB5E69-8922-6841-9CC3-E1FCF4EED549}">
      <dgm:prSet custT="1"/>
      <dgm:spPr/>
      <dgm:t>
        <a:bodyPr/>
        <a:lstStyle/>
        <a:p>
          <a:r>
            <a:rPr lang="en-US" sz="2400" dirty="0"/>
            <a:t>3-D tensor </a:t>
          </a:r>
        </a:p>
      </dgm:t>
    </dgm:pt>
    <dgm:pt modelId="{41CD11A4-C494-7A49-A17F-764C1A49CB7A}" type="parTrans" cxnId="{C7604809-8AF5-714B-853B-DD38E285AF9E}">
      <dgm:prSet/>
      <dgm:spPr/>
      <dgm:t>
        <a:bodyPr/>
        <a:lstStyle/>
        <a:p>
          <a:endParaRPr lang="en-US"/>
        </a:p>
      </dgm:t>
    </dgm:pt>
    <dgm:pt modelId="{8DADE6AA-0A4B-B049-B810-F19BBC5CD645}" type="sibTrans" cxnId="{C7604809-8AF5-714B-853B-DD38E285AF9E}">
      <dgm:prSet/>
      <dgm:spPr/>
      <dgm:t>
        <a:bodyPr/>
        <a:lstStyle/>
        <a:p>
          <a:endParaRPr lang="en-US"/>
        </a:p>
      </dgm:t>
    </dgm:pt>
    <dgm:pt modelId="{F98175E3-58AF-B040-8AA8-1BD5B4BA0A69}">
      <dgm:prSet custT="1"/>
      <dgm:spPr/>
      <dgm:t>
        <a:bodyPr/>
        <a:lstStyle/>
        <a:p>
          <a:r>
            <a:rPr lang="en-US" sz="2400" dirty="0"/>
            <a:t>N-D tensor</a:t>
          </a:r>
        </a:p>
      </dgm:t>
    </dgm:pt>
    <dgm:pt modelId="{0F8288B0-F7DD-9142-AC77-5BE2C8A188DA}" type="parTrans" cxnId="{41CD5986-D118-C441-9D0A-63210F84EAD7}">
      <dgm:prSet/>
      <dgm:spPr/>
      <dgm:t>
        <a:bodyPr/>
        <a:lstStyle/>
        <a:p>
          <a:endParaRPr lang="en-US"/>
        </a:p>
      </dgm:t>
    </dgm:pt>
    <dgm:pt modelId="{F7DF104C-2FEF-BD4D-902C-937A34E81945}" type="sibTrans" cxnId="{41CD5986-D118-C441-9D0A-63210F84EAD7}">
      <dgm:prSet/>
      <dgm:spPr/>
      <dgm:t>
        <a:bodyPr/>
        <a:lstStyle/>
        <a:p>
          <a:endParaRPr lang="en-US"/>
        </a:p>
      </dgm:t>
    </dgm:pt>
    <dgm:pt modelId="{33161662-FEA3-D242-B85D-752AE29A4A29}" type="pres">
      <dgm:prSet presAssocID="{7B86D05A-D04C-CB4B-ABF7-F8D63ABE2CB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89C6A0B-1C24-3C48-9127-6FA3E32AF5C0}" type="pres">
      <dgm:prSet presAssocID="{4D621BF2-C841-3E4B-89C0-4096DC25769B}" presName="root" presStyleCnt="0"/>
      <dgm:spPr/>
    </dgm:pt>
    <dgm:pt modelId="{850ACF48-F266-9543-B658-8736472F1375}" type="pres">
      <dgm:prSet presAssocID="{4D621BF2-C841-3E4B-89C0-4096DC25769B}" presName="rootComposite" presStyleCnt="0"/>
      <dgm:spPr/>
    </dgm:pt>
    <dgm:pt modelId="{0E4DE754-FC8C-1344-B982-EB82640FA294}" type="pres">
      <dgm:prSet presAssocID="{4D621BF2-C841-3E4B-89C0-4096DC25769B}" presName="rootText" presStyleLbl="node1" presStyleIdx="0" presStyleCnt="1" custScaleX="201795" custLinFactNeighborX="-75068" custLinFactNeighborY="12158"/>
      <dgm:spPr/>
    </dgm:pt>
    <dgm:pt modelId="{5563A8DF-CBDA-A245-8698-726F1E2217A1}" type="pres">
      <dgm:prSet presAssocID="{4D621BF2-C841-3E4B-89C0-4096DC25769B}" presName="rootConnector" presStyleLbl="node1" presStyleIdx="0" presStyleCnt="1"/>
      <dgm:spPr/>
    </dgm:pt>
    <dgm:pt modelId="{4E0BB5D2-132E-414E-BA72-8F5F76B8FE63}" type="pres">
      <dgm:prSet presAssocID="{4D621BF2-C841-3E4B-89C0-4096DC25769B}" presName="childShape" presStyleCnt="0"/>
      <dgm:spPr/>
    </dgm:pt>
    <dgm:pt modelId="{CF64E951-0837-8C4F-9620-8090CAC34A19}" type="pres">
      <dgm:prSet presAssocID="{E1B5390F-35CB-4349-9D1E-83106CB69C1D}" presName="Name13" presStyleLbl="parChTrans1D2" presStyleIdx="0" presStyleCnt="4"/>
      <dgm:spPr/>
    </dgm:pt>
    <dgm:pt modelId="{D403CB42-7CE8-D74D-A8A1-A0AF0A33188C}" type="pres">
      <dgm:prSet presAssocID="{D7066327-F8FE-CC4F-8106-90CF5BFC7C8E}" presName="childText" presStyleLbl="bgAcc1" presStyleIdx="0" presStyleCnt="4" custScaleX="299965" custLinFactX="-4078" custLinFactNeighborX="-100000" custLinFactNeighborY="18051">
        <dgm:presLayoutVars>
          <dgm:bulletEnabled val="1"/>
        </dgm:presLayoutVars>
      </dgm:prSet>
      <dgm:spPr/>
    </dgm:pt>
    <dgm:pt modelId="{FB2F3ACA-90F1-E742-9076-A505127EF2A3}" type="pres">
      <dgm:prSet presAssocID="{DC15F045-5CAC-E245-9514-5DEDE37CC75A}" presName="Name13" presStyleLbl="parChTrans1D2" presStyleIdx="1" presStyleCnt="4"/>
      <dgm:spPr/>
    </dgm:pt>
    <dgm:pt modelId="{A6B31626-E290-F84E-A0A1-3CE4DF67240F}" type="pres">
      <dgm:prSet presAssocID="{FF96EF08-2409-9E44-A19C-D03FC99F5752}" presName="childText" presStyleLbl="bgAcc1" presStyleIdx="1" presStyleCnt="4" custScaleX="299965" custLinFactNeighborX="-82143" custLinFactNeighborY="6949">
        <dgm:presLayoutVars>
          <dgm:bulletEnabled val="1"/>
        </dgm:presLayoutVars>
      </dgm:prSet>
      <dgm:spPr/>
    </dgm:pt>
    <dgm:pt modelId="{CCDD9202-EC9E-8A43-B42A-539A3244FB4F}" type="pres">
      <dgm:prSet presAssocID="{41CD11A4-C494-7A49-A17F-764C1A49CB7A}" presName="Name13" presStyleLbl="parChTrans1D2" presStyleIdx="2" presStyleCnt="4"/>
      <dgm:spPr/>
    </dgm:pt>
    <dgm:pt modelId="{E17EDE85-E907-2F47-9C9B-0DF663E4C911}" type="pres">
      <dgm:prSet presAssocID="{D5CB5E69-8922-6841-9CC3-E1FCF4EED549}" presName="childText" presStyleLbl="bgAcc1" presStyleIdx="2" presStyleCnt="4" custScaleX="299965" custLinFactNeighborX="-75741" custLinFactNeighborY="-1199">
        <dgm:presLayoutVars>
          <dgm:bulletEnabled val="1"/>
        </dgm:presLayoutVars>
      </dgm:prSet>
      <dgm:spPr/>
    </dgm:pt>
    <dgm:pt modelId="{20C4368E-F558-AE4E-941D-D1A87443CE5C}" type="pres">
      <dgm:prSet presAssocID="{0F8288B0-F7DD-9142-AC77-5BE2C8A188DA}" presName="Name13" presStyleLbl="parChTrans1D2" presStyleIdx="3" presStyleCnt="4"/>
      <dgm:spPr/>
    </dgm:pt>
    <dgm:pt modelId="{BC8DE49F-CD5B-1A4F-AB74-9A792458B21B}" type="pres">
      <dgm:prSet presAssocID="{F98175E3-58AF-B040-8AA8-1BD5B4BA0A69}" presName="childText" presStyleLbl="bgAcc1" presStyleIdx="3" presStyleCnt="4" custScaleX="299965" custLinFactNeighborX="-62928" custLinFactNeighborY="-9346">
        <dgm:presLayoutVars>
          <dgm:bulletEnabled val="1"/>
        </dgm:presLayoutVars>
      </dgm:prSet>
      <dgm:spPr/>
    </dgm:pt>
  </dgm:ptLst>
  <dgm:cxnLst>
    <dgm:cxn modelId="{056EFC02-DE98-BA41-A1ED-810244872A53}" srcId="{7B86D05A-D04C-CB4B-ABF7-F8D63ABE2CBA}" destId="{4D621BF2-C841-3E4B-89C0-4096DC25769B}" srcOrd="0" destOrd="0" parTransId="{D824AE5D-41D0-8545-A608-5464381B520E}" sibTransId="{472B40B0-2C1B-A94D-9B87-A302BA3AB9A1}"/>
    <dgm:cxn modelId="{C7604809-8AF5-714B-853B-DD38E285AF9E}" srcId="{4D621BF2-C841-3E4B-89C0-4096DC25769B}" destId="{D5CB5E69-8922-6841-9CC3-E1FCF4EED549}" srcOrd="2" destOrd="0" parTransId="{41CD11A4-C494-7A49-A17F-764C1A49CB7A}" sibTransId="{8DADE6AA-0A4B-B049-B810-F19BBC5CD645}"/>
    <dgm:cxn modelId="{04C1CA30-186F-9E47-8421-6FEFEC158AEE}" srcId="{4D621BF2-C841-3E4B-89C0-4096DC25769B}" destId="{FF96EF08-2409-9E44-A19C-D03FC99F5752}" srcOrd="1" destOrd="0" parTransId="{DC15F045-5CAC-E245-9514-5DEDE37CC75A}" sibTransId="{AC1142CD-F3DA-0744-A87F-84184EC1CB78}"/>
    <dgm:cxn modelId="{C2A93952-8113-A04A-80C6-3C96819D4915}" type="presOf" srcId="{4D621BF2-C841-3E4B-89C0-4096DC25769B}" destId="{5563A8DF-CBDA-A245-8698-726F1E2217A1}" srcOrd="1" destOrd="0" presId="urn:microsoft.com/office/officeart/2005/8/layout/hierarchy3"/>
    <dgm:cxn modelId="{3907C163-8437-C54D-AAF0-E7B371EB2F86}" type="presOf" srcId="{F98175E3-58AF-B040-8AA8-1BD5B4BA0A69}" destId="{BC8DE49F-CD5B-1A4F-AB74-9A792458B21B}" srcOrd="0" destOrd="0" presId="urn:microsoft.com/office/officeart/2005/8/layout/hierarchy3"/>
    <dgm:cxn modelId="{64126365-65AD-F943-9C0A-2776D22C3AB2}" type="presOf" srcId="{DC15F045-5CAC-E245-9514-5DEDE37CC75A}" destId="{FB2F3ACA-90F1-E742-9076-A505127EF2A3}" srcOrd="0" destOrd="0" presId="urn:microsoft.com/office/officeart/2005/8/layout/hierarchy3"/>
    <dgm:cxn modelId="{1AE15671-8203-8347-8CE6-A6DFE5309A96}" type="presOf" srcId="{7B86D05A-D04C-CB4B-ABF7-F8D63ABE2CBA}" destId="{33161662-FEA3-D242-B85D-752AE29A4A29}" srcOrd="0" destOrd="0" presId="urn:microsoft.com/office/officeart/2005/8/layout/hierarchy3"/>
    <dgm:cxn modelId="{41CD5986-D118-C441-9D0A-63210F84EAD7}" srcId="{4D621BF2-C841-3E4B-89C0-4096DC25769B}" destId="{F98175E3-58AF-B040-8AA8-1BD5B4BA0A69}" srcOrd="3" destOrd="0" parTransId="{0F8288B0-F7DD-9142-AC77-5BE2C8A188DA}" sibTransId="{F7DF104C-2FEF-BD4D-902C-937A34E81945}"/>
    <dgm:cxn modelId="{9707D6A8-1B35-9341-A292-F10649E2EBCC}" type="presOf" srcId="{4D621BF2-C841-3E4B-89C0-4096DC25769B}" destId="{0E4DE754-FC8C-1344-B982-EB82640FA294}" srcOrd="0" destOrd="0" presId="urn:microsoft.com/office/officeart/2005/8/layout/hierarchy3"/>
    <dgm:cxn modelId="{2817F5A8-57C0-F74F-8CF0-C501613551CC}" type="presOf" srcId="{FF96EF08-2409-9E44-A19C-D03FC99F5752}" destId="{A6B31626-E290-F84E-A0A1-3CE4DF67240F}" srcOrd="0" destOrd="0" presId="urn:microsoft.com/office/officeart/2005/8/layout/hierarchy3"/>
    <dgm:cxn modelId="{B4B298BD-B4DF-EF4B-9080-2E70F49866DD}" type="presOf" srcId="{41CD11A4-C494-7A49-A17F-764C1A49CB7A}" destId="{CCDD9202-EC9E-8A43-B42A-539A3244FB4F}" srcOrd="0" destOrd="0" presId="urn:microsoft.com/office/officeart/2005/8/layout/hierarchy3"/>
    <dgm:cxn modelId="{657266CD-C1BF-7141-922C-ADCD291C7FA0}" type="presOf" srcId="{0F8288B0-F7DD-9142-AC77-5BE2C8A188DA}" destId="{20C4368E-F558-AE4E-941D-D1A87443CE5C}" srcOrd="0" destOrd="0" presId="urn:microsoft.com/office/officeart/2005/8/layout/hierarchy3"/>
    <dgm:cxn modelId="{4DC690D0-98EC-6946-8FEB-E7EDC7F5C075}" type="presOf" srcId="{D7066327-F8FE-CC4F-8106-90CF5BFC7C8E}" destId="{D403CB42-7CE8-D74D-A8A1-A0AF0A33188C}" srcOrd="0" destOrd="0" presId="urn:microsoft.com/office/officeart/2005/8/layout/hierarchy3"/>
    <dgm:cxn modelId="{57C006DD-B981-3A49-89A6-8910EEB20B22}" srcId="{4D621BF2-C841-3E4B-89C0-4096DC25769B}" destId="{D7066327-F8FE-CC4F-8106-90CF5BFC7C8E}" srcOrd="0" destOrd="0" parTransId="{E1B5390F-35CB-4349-9D1E-83106CB69C1D}" sibTransId="{67D2F1DA-3866-5F4A-9D05-EC45DDFFAD79}"/>
    <dgm:cxn modelId="{7852D8DF-2454-7740-AE90-563DC63F91AE}" type="presOf" srcId="{E1B5390F-35CB-4349-9D1E-83106CB69C1D}" destId="{CF64E951-0837-8C4F-9620-8090CAC34A19}" srcOrd="0" destOrd="0" presId="urn:microsoft.com/office/officeart/2005/8/layout/hierarchy3"/>
    <dgm:cxn modelId="{113C1BF8-E8EB-F04B-A22B-82C5E46E5E04}" type="presOf" srcId="{D5CB5E69-8922-6841-9CC3-E1FCF4EED549}" destId="{E17EDE85-E907-2F47-9C9B-0DF663E4C911}" srcOrd="0" destOrd="0" presId="urn:microsoft.com/office/officeart/2005/8/layout/hierarchy3"/>
    <dgm:cxn modelId="{BCDA8ECF-4547-AF44-81ED-FBC430C8C6A4}" type="presParOf" srcId="{33161662-FEA3-D242-B85D-752AE29A4A29}" destId="{689C6A0B-1C24-3C48-9127-6FA3E32AF5C0}" srcOrd="0" destOrd="0" presId="urn:microsoft.com/office/officeart/2005/8/layout/hierarchy3"/>
    <dgm:cxn modelId="{7700F620-B94B-B94B-9FAE-609C68A9B217}" type="presParOf" srcId="{689C6A0B-1C24-3C48-9127-6FA3E32AF5C0}" destId="{850ACF48-F266-9543-B658-8736472F1375}" srcOrd="0" destOrd="0" presId="urn:microsoft.com/office/officeart/2005/8/layout/hierarchy3"/>
    <dgm:cxn modelId="{BCDF3EC2-CB40-D647-A731-E7D428A584BF}" type="presParOf" srcId="{850ACF48-F266-9543-B658-8736472F1375}" destId="{0E4DE754-FC8C-1344-B982-EB82640FA294}" srcOrd="0" destOrd="0" presId="urn:microsoft.com/office/officeart/2005/8/layout/hierarchy3"/>
    <dgm:cxn modelId="{9CA28B4A-DB72-C740-97E5-60DD1AF73C9B}" type="presParOf" srcId="{850ACF48-F266-9543-B658-8736472F1375}" destId="{5563A8DF-CBDA-A245-8698-726F1E2217A1}" srcOrd="1" destOrd="0" presId="urn:microsoft.com/office/officeart/2005/8/layout/hierarchy3"/>
    <dgm:cxn modelId="{5E5FB939-C676-0549-A8D0-60D616AC023B}" type="presParOf" srcId="{689C6A0B-1C24-3C48-9127-6FA3E32AF5C0}" destId="{4E0BB5D2-132E-414E-BA72-8F5F76B8FE63}" srcOrd="1" destOrd="0" presId="urn:microsoft.com/office/officeart/2005/8/layout/hierarchy3"/>
    <dgm:cxn modelId="{AD931C7C-7F4C-1A40-AEF9-A81D93470772}" type="presParOf" srcId="{4E0BB5D2-132E-414E-BA72-8F5F76B8FE63}" destId="{CF64E951-0837-8C4F-9620-8090CAC34A19}" srcOrd="0" destOrd="0" presId="urn:microsoft.com/office/officeart/2005/8/layout/hierarchy3"/>
    <dgm:cxn modelId="{0B3FA607-9DFD-EE4E-9E1C-000EFE933ACE}" type="presParOf" srcId="{4E0BB5D2-132E-414E-BA72-8F5F76B8FE63}" destId="{D403CB42-7CE8-D74D-A8A1-A0AF0A33188C}" srcOrd="1" destOrd="0" presId="urn:microsoft.com/office/officeart/2005/8/layout/hierarchy3"/>
    <dgm:cxn modelId="{4864A308-D3F9-634C-AB8C-B8AC0697CBF7}" type="presParOf" srcId="{4E0BB5D2-132E-414E-BA72-8F5F76B8FE63}" destId="{FB2F3ACA-90F1-E742-9076-A505127EF2A3}" srcOrd="2" destOrd="0" presId="urn:microsoft.com/office/officeart/2005/8/layout/hierarchy3"/>
    <dgm:cxn modelId="{796DA972-8A42-E443-9933-C5036AC44F73}" type="presParOf" srcId="{4E0BB5D2-132E-414E-BA72-8F5F76B8FE63}" destId="{A6B31626-E290-F84E-A0A1-3CE4DF67240F}" srcOrd="3" destOrd="0" presId="urn:microsoft.com/office/officeart/2005/8/layout/hierarchy3"/>
    <dgm:cxn modelId="{AB05427F-D853-2A42-92D1-F0BB3EFD51FC}" type="presParOf" srcId="{4E0BB5D2-132E-414E-BA72-8F5F76B8FE63}" destId="{CCDD9202-EC9E-8A43-B42A-539A3244FB4F}" srcOrd="4" destOrd="0" presId="urn:microsoft.com/office/officeart/2005/8/layout/hierarchy3"/>
    <dgm:cxn modelId="{57BDBE19-3CC9-F147-BD7F-604BBDF96F20}" type="presParOf" srcId="{4E0BB5D2-132E-414E-BA72-8F5F76B8FE63}" destId="{E17EDE85-E907-2F47-9C9B-0DF663E4C911}" srcOrd="5" destOrd="0" presId="urn:microsoft.com/office/officeart/2005/8/layout/hierarchy3"/>
    <dgm:cxn modelId="{4BD91DF5-649A-D84C-8181-132B18385D83}" type="presParOf" srcId="{4E0BB5D2-132E-414E-BA72-8F5F76B8FE63}" destId="{20C4368E-F558-AE4E-941D-D1A87443CE5C}" srcOrd="6" destOrd="0" presId="urn:microsoft.com/office/officeart/2005/8/layout/hierarchy3"/>
    <dgm:cxn modelId="{0F3C4721-F5A4-D149-B0C0-88489A14A110}" type="presParOf" srcId="{4E0BB5D2-132E-414E-BA72-8F5F76B8FE63}" destId="{BC8DE49F-CD5B-1A4F-AB74-9A792458B21B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28F36-784A-0845-91E6-27F3FA4648C3}">
      <dsp:nvSpPr>
        <dsp:cNvPr id="0" name=""/>
        <dsp:cNvSpPr/>
      </dsp:nvSpPr>
      <dsp:spPr>
        <a:xfrm>
          <a:off x="1648710" y="1414"/>
          <a:ext cx="7218178" cy="656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b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Neural networks and deep learning</a:t>
          </a:r>
        </a:p>
      </dsp:txBody>
      <dsp:txXfrm>
        <a:off x="1648710" y="1414"/>
        <a:ext cx="7218178" cy="656198"/>
      </dsp:txXfrm>
    </dsp:sp>
    <dsp:sp modelId="{4BE6404A-BA95-6E40-B2D2-0C390796F2D8}">
      <dsp:nvSpPr>
        <dsp:cNvPr id="0" name=""/>
        <dsp:cNvSpPr/>
      </dsp:nvSpPr>
      <dsp:spPr>
        <a:xfrm>
          <a:off x="1648710" y="657612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94528-1937-9147-B918-FBEB55A58A92}">
      <dsp:nvSpPr>
        <dsp:cNvPr id="0" name=""/>
        <dsp:cNvSpPr/>
      </dsp:nvSpPr>
      <dsp:spPr>
        <a:xfrm>
          <a:off x="2667275" y="657612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198781"/>
            <a:satOff val="-512"/>
            <a:lumOff val="-346"/>
            <a:alphaOff val="0"/>
          </a:schemeClr>
        </a:solidFill>
        <a:ln w="12700" cap="flat" cmpd="sng" algn="ctr">
          <a:solidFill>
            <a:schemeClr val="accent5">
              <a:hueOff val="-198781"/>
              <a:satOff val="-512"/>
              <a:lumOff val="-3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3A9DC-29B0-6D4A-BAFD-E1865A32767A}">
      <dsp:nvSpPr>
        <dsp:cNvPr id="0" name=""/>
        <dsp:cNvSpPr/>
      </dsp:nvSpPr>
      <dsp:spPr>
        <a:xfrm>
          <a:off x="3685841" y="657612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397561"/>
            <a:satOff val="-1025"/>
            <a:lumOff val="-692"/>
            <a:alphaOff val="0"/>
          </a:schemeClr>
        </a:solidFill>
        <a:ln w="12700" cap="flat" cmpd="sng" algn="ctr">
          <a:solidFill>
            <a:schemeClr val="accent5">
              <a:hueOff val="-397561"/>
              <a:satOff val="-1025"/>
              <a:lumOff val="-6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30C07-7126-724A-9867-E7483D05AAFA}">
      <dsp:nvSpPr>
        <dsp:cNvPr id="0" name=""/>
        <dsp:cNvSpPr/>
      </dsp:nvSpPr>
      <dsp:spPr>
        <a:xfrm>
          <a:off x="4704406" y="657612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596342"/>
            <a:satOff val="-1537"/>
            <a:lumOff val="-1038"/>
            <a:alphaOff val="0"/>
          </a:schemeClr>
        </a:solidFill>
        <a:ln w="12700" cap="flat" cmpd="sng" algn="ctr">
          <a:solidFill>
            <a:schemeClr val="accent5">
              <a:hueOff val="-596342"/>
              <a:satOff val="-1537"/>
              <a:lumOff val="-10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0BC5C-9B22-A249-ABB8-073452E379FB}">
      <dsp:nvSpPr>
        <dsp:cNvPr id="0" name=""/>
        <dsp:cNvSpPr/>
      </dsp:nvSpPr>
      <dsp:spPr>
        <a:xfrm>
          <a:off x="5722971" y="657612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795123"/>
            <a:satOff val="-2049"/>
            <a:lumOff val="-1384"/>
            <a:alphaOff val="0"/>
          </a:schemeClr>
        </a:solidFill>
        <a:ln w="12700" cap="flat" cmpd="sng" algn="ctr">
          <a:solidFill>
            <a:schemeClr val="accent5">
              <a:hueOff val="-795123"/>
              <a:satOff val="-2049"/>
              <a:lumOff val="-13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6C472-1FAA-A745-B471-B55FF8CE8AB0}">
      <dsp:nvSpPr>
        <dsp:cNvPr id="0" name=""/>
        <dsp:cNvSpPr/>
      </dsp:nvSpPr>
      <dsp:spPr>
        <a:xfrm>
          <a:off x="6741536" y="657612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993903"/>
            <a:satOff val="-2562"/>
            <a:lumOff val="-1730"/>
            <a:alphaOff val="0"/>
          </a:schemeClr>
        </a:solidFill>
        <a:ln w="12700" cap="flat" cmpd="sng" algn="ctr">
          <a:solidFill>
            <a:schemeClr val="accent5">
              <a:hueOff val="-993903"/>
              <a:satOff val="-2562"/>
              <a:lumOff val="-17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D7C9C0-E931-BA49-A1ED-D8A6B4AA50F8}">
      <dsp:nvSpPr>
        <dsp:cNvPr id="0" name=""/>
        <dsp:cNvSpPr/>
      </dsp:nvSpPr>
      <dsp:spPr>
        <a:xfrm>
          <a:off x="7760102" y="657612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1192684"/>
            <a:satOff val="-3074"/>
            <a:lumOff val="-2076"/>
            <a:alphaOff val="0"/>
          </a:schemeClr>
        </a:solidFill>
        <a:ln w="12700" cap="flat" cmpd="sng" algn="ctr">
          <a:solidFill>
            <a:schemeClr val="accent5">
              <a:hueOff val="-1192684"/>
              <a:satOff val="-3074"/>
              <a:lumOff val="-20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C4F4BC-C0D2-3A4E-8F54-8C519B494DE8}">
      <dsp:nvSpPr>
        <dsp:cNvPr id="0" name=""/>
        <dsp:cNvSpPr/>
      </dsp:nvSpPr>
      <dsp:spPr>
        <a:xfrm>
          <a:off x="1648710" y="884391"/>
          <a:ext cx="7218178" cy="656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b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Neural networks for binary classification</a:t>
          </a:r>
        </a:p>
      </dsp:txBody>
      <dsp:txXfrm>
        <a:off x="1648710" y="884391"/>
        <a:ext cx="7218178" cy="656198"/>
      </dsp:txXfrm>
    </dsp:sp>
    <dsp:sp modelId="{8B25D258-35D2-3249-B130-88478A8E17E2}">
      <dsp:nvSpPr>
        <dsp:cNvPr id="0" name=""/>
        <dsp:cNvSpPr/>
      </dsp:nvSpPr>
      <dsp:spPr>
        <a:xfrm>
          <a:off x="1648710" y="1540589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1391465"/>
            <a:satOff val="-3586"/>
            <a:lumOff val="-2422"/>
            <a:alphaOff val="0"/>
          </a:schemeClr>
        </a:solidFill>
        <a:ln w="12700" cap="flat" cmpd="sng" algn="ctr">
          <a:solidFill>
            <a:schemeClr val="accent5">
              <a:hueOff val="-1391465"/>
              <a:satOff val="-3586"/>
              <a:lumOff val="-24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FF03D-7805-1946-B53E-0C90B37D4DA8}">
      <dsp:nvSpPr>
        <dsp:cNvPr id="0" name=""/>
        <dsp:cNvSpPr/>
      </dsp:nvSpPr>
      <dsp:spPr>
        <a:xfrm>
          <a:off x="2667275" y="1540589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1590245"/>
            <a:satOff val="-4099"/>
            <a:lumOff val="-2768"/>
            <a:alphaOff val="0"/>
          </a:schemeClr>
        </a:solidFill>
        <a:ln w="12700" cap="flat" cmpd="sng" algn="ctr">
          <a:solidFill>
            <a:schemeClr val="accent5">
              <a:hueOff val="-1590245"/>
              <a:satOff val="-4099"/>
              <a:lumOff val="-27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73F5B-1B1A-B744-AABA-2C6CC218FA38}">
      <dsp:nvSpPr>
        <dsp:cNvPr id="0" name=""/>
        <dsp:cNvSpPr/>
      </dsp:nvSpPr>
      <dsp:spPr>
        <a:xfrm>
          <a:off x="3685841" y="1540589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1789026"/>
            <a:satOff val="-4611"/>
            <a:lumOff val="-3114"/>
            <a:alphaOff val="0"/>
          </a:schemeClr>
        </a:solidFill>
        <a:ln w="12700" cap="flat" cmpd="sng" algn="ctr">
          <a:solidFill>
            <a:schemeClr val="accent5">
              <a:hueOff val="-1789026"/>
              <a:satOff val="-4611"/>
              <a:lumOff val="-31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6D2EA-0C5F-DD4F-894A-D98648BF9CFB}">
      <dsp:nvSpPr>
        <dsp:cNvPr id="0" name=""/>
        <dsp:cNvSpPr/>
      </dsp:nvSpPr>
      <dsp:spPr>
        <a:xfrm>
          <a:off x="4704406" y="1540589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1987807"/>
            <a:satOff val="-5123"/>
            <a:lumOff val="-3460"/>
            <a:alphaOff val="0"/>
          </a:schemeClr>
        </a:solidFill>
        <a:ln w="12700" cap="flat" cmpd="sng" algn="ctr">
          <a:solidFill>
            <a:schemeClr val="accent5">
              <a:hueOff val="-1987807"/>
              <a:satOff val="-5123"/>
              <a:lumOff val="-34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9E5AF-A45E-1F40-A9B4-B9BBD28949FD}">
      <dsp:nvSpPr>
        <dsp:cNvPr id="0" name=""/>
        <dsp:cNvSpPr/>
      </dsp:nvSpPr>
      <dsp:spPr>
        <a:xfrm>
          <a:off x="5722971" y="1540589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2186587"/>
            <a:satOff val="-5636"/>
            <a:lumOff val="-3806"/>
            <a:alphaOff val="0"/>
          </a:schemeClr>
        </a:solidFill>
        <a:ln w="12700" cap="flat" cmpd="sng" algn="ctr">
          <a:solidFill>
            <a:schemeClr val="accent5">
              <a:hueOff val="-2186587"/>
              <a:satOff val="-5636"/>
              <a:lumOff val="-38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660F08-D50C-7D40-8741-AF54C75127E2}">
      <dsp:nvSpPr>
        <dsp:cNvPr id="0" name=""/>
        <dsp:cNvSpPr/>
      </dsp:nvSpPr>
      <dsp:spPr>
        <a:xfrm>
          <a:off x="6741536" y="1540589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2385368"/>
            <a:satOff val="-6148"/>
            <a:lumOff val="-4152"/>
            <a:alphaOff val="0"/>
          </a:schemeClr>
        </a:solidFill>
        <a:ln w="12700" cap="flat" cmpd="sng" algn="ctr">
          <a:solidFill>
            <a:schemeClr val="accent5">
              <a:hueOff val="-2385368"/>
              <a:satOff val="-6148"/>
              <a:lumOff val="-41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35F93-933F-9445-BF56-2BB407FDF538}">
      <dsp:nvSpPr>
        <dsp:cNvPr id="0" name=""/>
        <dsp:cNvSpPr/>
      </dsp:nvSpPr>
      <dsp:spPr>
        <a:xfrm>
          <a:off x="7760102" y="1540589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2584149"/>
            <a:satOff val="-6660"/>
            <a:lumOff val="-4498"/>
            <a:alphaOff val="0"/>
          </a:schemeClr>
        </a:solidFill>
        <a:ln w="12700" cap="flat" cmpd="sng" algn="ctr">
          <a:solidFill>
            <a:schemeClr val="accent5">
              <a:hueOff val="-2584149"/>
              <a:satOff val="-6660"/>
              <a:lumOff val="-44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58462-F5AC-0F44-9BAA-3F1701B003B8}">
      <dsp:nvSpPr>
        <dsp:cNvPr id="0" name=""/>
        <dsp:cNvSpPr/>
      </dsp:nvSpPr>
      <dsp:spPr>
        <a:xfrm>
          <a:off x="1648710" y="1767367"/>
          <a:ext cx="7218178" cy="656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b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Pytorch</a:t>
          </a:r>
          <a:r>
            <a:rPr lang="en-US" sz="3000" kern="1200" dirty="0"/>
            <a:t> implementation</a:t>
          </a:r>
        </a:p>
      </dsp:txBody>
      <dsp:txXfrm>
        <a:off x="1648710" y="1767367"/>
        <a:ext cx="7218178" cy="656198"/>
      </dsp:txXfrm>
    </dsp:sp>
    <dsp:sp modelId="{40B6EF41-95B8-384E-9B6C-3AB33BE8A004}">
      <dsp:nvSpPr>
        <dsp:cNvPr id="0" name=""/>
        <dsp:cNvSpPr/>
      </dsp:nvSpPr>
      <dsp:spPr>
        <a:xfrm>
          <a:off x="1648710" y="2423566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2782929"/>
            <a:satOff val="-7173"/>
            <a:lumOff val="-4844"/>
            <a:alphaOff val="0"/>
          </a:schemeClr>
        </a:solidFill>
        <a:ln w="12700" cap="flat" cmpd="sng" algn="ctr">
          <a:solidFill>
            <a:schemeClr val="accent5">
              <a:hueOff val="-2782929"/>
              <a:satOff val="-7173"/>
              <a:lumOff val="-48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1A6A3-57F2-D641-BD57-6BE21405D598}">
      <dsp:nvSpPr>
        <dsp:cNvPr id="0" name=""/>
        <dsp:cNvSpPr/>
      </dsp:nvSpPr>
      <dsp:spPr>
        <a:xfrm>
          <a:off x="2667275" y="2423566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2981710"/>
            <a:satOff val="-7685"/>
            <a:lumOff val="-5190"/>
            <a:alphaOff val="0"/>
          </a:schemeClr>
        </a:solidFill>
        <a:ln w="12700" cap="flat" cmpd="sng" algn="ctr">
          <a:solidFill>
            <a:schemeClr val="accent5">
              <a:hueOff val="-2981710"/>
              <a:satOff val="-7685"/>
              <a:lumOff val="-5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16A9D-D624-3444-8532-DC5A7D8A90D3}">
      <dsp:nvSpPr>
        <dsp:cNvPr id="0" name=""/>
        <dsp:cNvSpPr/>
      </dsp:nvSpPr>
      <dsp:spPr>
        <a:xfrm>
          <a:off x="3685841" y="2423566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3180491"/>
            <a:satOff val="-8197"/>
            <a:lumOff val="-5536"/>
            <a:alphaOff val="0"/>
          </a:schemeClr>
        </a:solidFill>
        <a:ln w="12700" cap="flat" cmpd="sng" algn="ctr">
          <a:solidFill>
            <a:schemeClr val="accent5">
              <a:hueOff val="-3180491"/>
              <a:satOff val="-8197"/>
              <a:lumOff val="-55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B1272-2E80-9143-AE37-FCC3E2318EC9}">
      <dsp:nvSpPr>
        <dsp:cNvPr id="0" name=""/>
        <dsp:cNvSpPr/>
      </dsp:nvSpPr>
      <dsp:spPr>
        <a:xfrm>
          <a:off x="4704406" y="2423566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1E843-6EA3-F347-B56A-49FF52A1414B}">
      <dsp:nvSpPr>
        <dsp:cNvPr id="0" name=""/>
        <dsp:cNvSpPr/>
      </dsp:nvSpPr>
      <dsp:spPr>
        <a:xfrm>
          <a:off x="5722971" y="2423566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3578052"/>
            <a:satOff val="-9222"/>
            <a:lumOff val="-6229"/>
            <a:alphaOff val="0"/>
          </a:schemeClr>
        </a:solidFill>
        <a:ln w="12700" cap="flat" cmpd="sng" algn="ctr">
          <a:solidFill>
            <a:schemeClr val="accent5">
              <a:hueOff val="-3578052"/>
              <a:satOff val="-9222"/>
              <a:lumOff val="-62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98223-A787-DD48-B928-1753EB963C4F}">
      <dsp:nvSpPr>
        <dsp:cNvPr id="0" name=""/>
        <dsp:cNvSpPr/>
      </dsp:nvSpPr>
      <dsp:spPr>
        <a:xfrm>
          <a:off x="6741536" y="2423566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3776833"/>
            <a:satOff val="-9734"/>
            <a:lumOff val="-6575"/>
            <a:alphaOff val="0"/>
          </a:schemeClr>
        </a:solidFill>
        <a:ln w="12700" cap="flat" cmpd="sng" algn="ctr">
          <a:solidFill>
            <a:schemeClr val="accent5">
              <a:hueOff val="-3776833"/>
              <a:satOff val="-9734"/>
              <a:lumOff val="-65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3FF2C-8DA6-D644-B073-1AA09E38EE37}">
      <dsp:nvSpPr>
        <dsp:cNvPr id="0" name=""/>
        <dsp:cNvSpPr/>
      </dsp:nvSpPr>
      <dsp:spPr>
        <a:xfrm>
          <a:off x="7760102" y="2423566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3975613"/>
            <a:satOff val="-10246"/>
            <a:lumOff val="-6921"/>
            <a:alphaOff val="0"/>
          </a:schemeClr>
        </a:solidFill>
        <a:ln w="12700" cap="flat" cmpd="sng" algn="ctr">
          <a:solidFill>
            <a:schemeClr val="accent5">
              <a:hueOff val="-3975613"/>
              <a:satOff val="-10246"/>
              <a:lumOff val="-69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BD0181-CE4E-8946-83AD-690DA7DED618}">
      <dsp:nvSpPr>
        <dsp:cNvPr id="0" name=""/>
        <dsp:cNvSpPr/>
      </dsp:nvSpPr>
      <dsp:spPr>
        <a:xfrm>
          <a:off x="1648710" y="2650344"/>
          <a:ext cx="7218178" cy="656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b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Multiclass classification</a:t>
          </a:r>
        </a:p>
      </dsp:txBody>
      <dsp:txXfrm>
        <a:off x="1648710" y="2650344"/>
        <a:ext cx="7218178" cy="656198"/>
      </dsp:txXfrm>
    </dsp:sp>
    <dsp:sp modelId="{2C9D930C-1BA5-5846-93E7-67D71587BA7F}">
      <dsp:nvSpPr>
        <dsp:cNvPr id="0" name=""/>
        <dsp:cNvSpPr/>
      </dsp:nvSpPr>
      <dsp:spPr>
        <a:xfrm>
          <a:off x="1648710" y="3306543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4174394"/>
            <a:satOff val="-10759"/>
            <a:lumOff val="-7267"/>
            <a:alphaOff val="0"/>
          </a:schemeClr>
        </a:solidFill>
        <a:ln w="12700" cap="flat" cmpd="sng" algn="ctr">
          <a:solidFill>
            <a:schemeClr val="accent5">
              <a:hueOff val="-4174394"/>
              <a:satOff val="-10759"/>
              <a:lumOff val="-72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4EDF94-097D-3940-82AA-4E70856B44F6}">
      <dsp:nvSpPr>
        <dsp:cNvPr id="0" name=""/>
        <dsp:cNvSpPr/>
      </dsp:nvSpPr>
      <dsp:spPr>
        <a:xfrm>
          <a:off x="2667275" y="3306543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4373175"/>
            <a:satOff val="-11271"/>
            <a:lumOff val="-7613"/>
            <a:alphaOff val="0"/>
          </a:schemeClr>
        </a:solidFill>
        <a:ln w="12700" cap="flat" cmpd="sng" algn="ctr">
          <a:solidFill>
            <a:schemeClr val="accent5">
              <a:hueOff val="-4373175"/>
              <a:satOff val="-11271"/>
              <a:lumOff val="-76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38DEDE-A867-574E-917D-516E72BB14B9}">
      <dsp:nvSpPr>
        <dsp:cNvPr id="0" name=""/>
        <dsp:cNvSpPr/>
      </dsp:nvSpPr>
      <dsp:spPr>
        <a:xfrm>
          <a:off x="3685841" y="3306543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4571955"/>
            <a:satOff val="-11783"/>
            <a:lumOff val="-7959"/>
            <a:alphaOff val="0"/>
          </a:schemeClr>
        </a:solidFill>
        <a:ln w="12700" cap="flat" cmpd="sng" algn="ctr">
          <a:solidFill>
            <a:schemeClr val="accent5">
              <a:hueOff val="-4571955"/>
              <a:satOff val="-11783"/>
              <a:lumOff val="-79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436B2-DB53-CA46-803E-738F15CB32A8}">
      <dsp:nvSpPr>
        <dsp:cNvPr id="0" name=""/>
        <dsp:cNvSpPr/>
      </dsp:nvSpPr>
      <dsp:spPr>
        <a:xfrm>
          <a:off x="4704406" y="3306543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4770736"/>
            <a:satOff val="-12296"/>
            <a:lumOff val="-8305"/>
            <a:alphaOff val="0"/>
          </a:schemeClr>
        </a:solidFill>
        <a:ln w="12700" cap="flat" cmpd="sng" algn="ctr">
          <a:solidFill>
            <a:schemeClr val="accent5">
              <a:hueOff val="-4770736"/>
              <a:satOff val="-12296"/>
              <a:lumOff val="-83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86433-183D-7E4C-97CD-982A9F079367}">
      <dsp:nvSpPr>
        <dsp:cNvPr id="0" name=""/>
        <dsp:cNvSpPr/>
      </dsp:nvSpPr>
      <dsp:spPr>
        <a:xfrm>
          <a:off x="5722971" y="3306543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4969517"/>
            <a:satOff val="-12808"/>
            <a:lumOff val="-8651"/>
            <a:alphaOff val="0"/>
          </a:schemeClr>
        </a:solidFill>
        <a:ln w="12700" cap="flat" cmpd="sng" algn="ctr">
          <a:solidFill>
            <a:schemeClr val="accent5">
              <a:hueOff val="-4969517"/>
              <a:satOff val="-12808"/>
              <a:lumOff val="-86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CBB18-6167-6348-A128-562198244C00}">
      <dsp:nvSpPr>
        <dsp:cNvPr id="0" name=""/>
        <dsp:cNvSpPr/>
      </dsp:nvSpPr>
      <dsp:spPr>
        <a:xfrm>
          <a:off x="6741536" y="3306543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5168297"/>
            <a:satOff val="-13320"/>
            <a:lumOff val="-8997"/>
            <a:alphaOff val="0"/>
          </a:schemeClr>
        </a:solidFill>
        <a:ln w="12700" cap="flat" cmpd="sng" algn="ctr">
          <a:solidFill>
            <a:schemeClr val="accent5">
              <a:hueOff val="-5168297"/>
              <a:satOff val="-13320"/>
              <a:lumOff val="-89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6F896-7ADD-664D-8EA3-D74A47CAF259}">
      <dsp:nvSpPr>
        <dsp:cNvPr id="0" name=""/>
        <dsp:cNvSpPr/>
      </dsp:nvSpPr>
      <dsp:spPr>
        <a:xfrm>
          <a:off x="7760102" y="3306543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5367078"/>
            <a:satOff val="-13833"/>
            <a:lumOff val="-9343"/>
            <a:alphaOff val="0"/>
          </a:schemeClr>
        </a:solidFill>
        <a:ln w="12700" cap="flat" cmpd="sng" algn="ctr">
          <a:solidFill>
            <a:schemeClr val="accent5">
              <a:hueOff val="-5367078"/>
              <a:satOff val="-13833"/>
              <a:lumOff val="-93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BA861-CE1E-6140-B544-5C3C33596FD5}">
      <dsp:nvSpPr>
        <dsp:cNvPr id="0" name=""/>
        <dsp:cNvSpPr/>
      </dsp:nvSpPr>
      <dsp:spPr>
        <a:xfrm>
          <a:off x="1648710" y="3533321"/>
          <a:ext cx="7218178" cy="656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b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Using GPUs</a:t>
          </a:r>
        </a:p>
      </dsp:txBody>
      <dsp:txXfrm>
        <a:off x="1648710" y="3533321"/>
        <a:ext cx="7218178" cy="656198"/>
      </dsp:txXfrm>
    </dsp:sp>
    <dsp:sp modelId="{5634B742-E3AB-AC43-9893-EE03813372CE}">
      <dsp:nvSpPr>
        <dsp:cNvPr id="0" name=""/>
        <dsp:cNvSpPr/>
      </dsp:nvSpPr>
      <dsp:spPr>
        <a:xfrm>
          <a:off x="1648710" y="4189519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5565859"/>
            <a:satOff val="-14345"/>
            <a:lumOff val="-9689"/>
            <a:alphaOff val="0"/>
          </a:schemeClr>
        </a:solidFill>
        <a:ln w="12700" cap="flat" cmpd="sng" algn="ctr">
          <a:solidFill>
            <a:schemeClr val="accent5">
              <a:hueOff val="-5565859"/>
              <a:satOff val="-14345"/>
              <a:lumOff val="-96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1A197-B853-534D-9F48-8DBFA685EC45}">
      <dsp:nvSpPr>
        <dsp:cNvPr id="0" name=""/>
        <dsp:cNvSpPr/>
      </dsp:nvSpPr>
      <dsp:spPr>
        <a:xfrm>
          <a:off x="2667275" y="4189519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5764639"/>
            <a:satOff val="-14857"/>
            <a:lumOff val="-10035"/>
            <a:alphaOff val="0"/>
          </a:schemeClr>
        </a:solidFill>
        <a:ln w="12700" cap="flat" cmpd="sng" algn="ctr">
          <a:solidFill>
            <a:schemeClr val="accent5">
              <a:hueOff val="-5764639"/>
              <a:satOff val="-14857"/>
              <a:lumOff val="-100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48B03-0417-4642-B8BF-4BF8D33D9616}">
      <dsp:nvSpPr>
        <dsp:cNvPr id="0" name=""/>
        <dsp:cNvSpPr/>
      </dsp:nvSpPr>
      <dsp:spPr>
        <a:xfrm>
          <a:off x="3685841" y="4189519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5963420"/>
            <a:satOff val="-15370"/>
            <a:lumOff val="-10381"/>
            <a:alphaOff val="0"/>
          </a:schemeClr>
        </a:solidFill>
        <a:ln w="12700" cap="flat" cmpd="sng" algn="ctr">
          <a:solidFill>
            <a:schemeClr val="accent5">
              <a:hueOff val="-5963420"/>
              <a:satOff val="-15370"/>
              <a:lumOff val="-103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5EF34-1F6D-4E43-94A9-0101F713FF75}">
      <dsp:nvSpPr>
        <dsp:cNvPr id="0" name=""/>
        <dsp:cNvSpPr/>
      </dsp:nvSpPr>
      <dsp:spPr>
        <a:xfrm>
          <a:off x="4704406" y="4189519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6162201"/>
            <a:satOff val="-15882"/>
            <a:lumOff val="-10727"/>
            <a:alphaOff val="0"/>
          </a:schemeClr>
        </a:solidFill>
        <a:ln w="12700" cap="flat" cmpd="sng" algn="ctr">
          <a:solidFill>
            <a:schemeClr val="accent5">
              <a:hueOff val="-6162201"/>
              <a:satOff val="-15882"/>
              <a:lumOff val="-107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3764A-6759-0149-A4EE-5FB39C4CC297}">
      <dsp:nvSpPr>
        <dsp:cNvPr id="0" name=""/>
        <dsp:cNvSpPr/>
      </dsp:nvSpPr>
      <dsp:spPr>
        <a:xfrm>
          <a:off x="5722971" y="4189519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6360981"/>
            <a:satOff val="-16394"/>
            <a:lumOff val="-11073"/>
            <a:alphaOff val="0"/>
          </a:schemeClr>
        </a:solidFill>
        <a:ln w="12700" cap="flat" cmpd="sng" algn="ctr">
          <a:solidFill>
            <a:schemeClr val="accent5">
              <a:hueOff val="-6360981"/>
              <a:satOff val="-16394"/>
              <a:lumOff val="-110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72A3B-47ED-7945-84A4-BECB0812BE25}">
      <dsp:nvSpPr>
        <dsp:cNvPr id="0" name=""/>
        <dsp:cNvSpPr/>
      </dsp:nvSpPr>
      <dsp:spPr>
        <a:xfrm>
          <a:off x="6741536" y="4189519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6559762"/>
            <a:satOff val="-16907"/>
            <a:lumOff val="-11419"/>
            <a:alphaOff val="0"/>
          </a:schemeClr>
        </a:solidFill>
        <a:ln w="12700" cap="flat" cmpd="sng" algn="ctr">
          <a:solidFill>
            <a:schemeClr val="accent5">
              <a:hueOff val="-6559762"/>
              <a:satOff val="-16907"/>
              <a:lumOff val="-114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37461-093C-B542-9CE8-788002F9CED8}">
      <dsp:nvSpPr>
        <dsp:cNvPr id="0" name=""/>
        <dsp:cNvSpPr/>
      </dsp:nvSpPr>
      <dsp:spPr>
        <a:xfrm>
          <a:off x="7760102" y="4189519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F3E50-2714-AD44-97C3-AD7B12D95754}">
      <dsp:nvSpPr>
        <dsp:cNvPr id="0" name=""/>
        <dsp:cNvSpPr/>
      </dsp:nvSpPr>
      <dsp:spPr>
        <a:xfrm>
          <a:off x="237424" y="0"/>
          <a:ext cx="4751575" cy="47515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Artificial intelligence</a:t>
          </a:r>
        </a:p>
      </dsp:txBody>
      <dsp:txXfrm>
        <a:off x="1782874" y="237578"/>
        <a:ext cx="1660675" cy="712736"/>
      </dsp:txXfrm>
    </dsp:sp>
    <dsp:sp modelId="{77866A09-AEC4-9F4F-BA2D-EDEE2B2B7694}">
      <dsp:nvSpPr>
        <dsp:cNvPr id="0" name=""/>
        <dsp:cNvSpPr/>
      </dsp:nvSpPr>
      <dsp:spPr>
        <a:xfrm>
          <a:off x="831371" y="1187893"/>
          <a:ext cx="3563681" cy="3563681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Machine learning</a:t>
          </a:r>
        </a:p>
      </dsp:txBody>
      <dsp:txXfrm>
        <a:off x="1782874" y="1410623"/>
        <a:ext cx="1660675" cy="668190"/>
      </dsp:txXfrm>
    </dsp:sp>
    <dsp:sp modelId="{0CDEBB54-4611-0E40-90CB-5CEACE8FDFA9}">
      <dsp:nvSpPr>
        <dsp:cNvPr id="0" name=""/>
        <dsp:cNvSpPr/>
      </dsp:nvSpPr>
      <dsp:spPr>
        <a:xfrm>
          <a:off x="1425318" y="2375787"/>
          <a:ext cx="2375787" cy="2375787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Deep learning</a:t>
          </a:r>
        </a:p>
      </dsp:txBody>
      <dsp:txXfrm>
        <a:off x="1773244" y="2969734"/>
        <a:ext cx="1679935" cy="11878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F95C4-426B-3C46-9A94-FFE8C3715A9C}">
      <dsp:nvSpPr>
        <dsp:cNvPr id="0" name=""/>
        <dsp:cNvSpPr/>
      </dsp:nvSpPr>
      <dsp:spPr>
        <a:xfrm>
          <a:off x="1377" y="1017077"/>
          <a:ext cx="2186021" cy="150616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EE6985-4645-3841-ADBB-A8DD2D1398A7}">
      <dsp:nvSpPr>
        <dsp:cNvPr id="0" name=""/>
        <dsp:cNvSpPr/>
      </dsp:nvSpPr>
      <dsp:spPr>
        <a:xfrm>
          <a:off x="1377" y="2523246"/>
          <a:ext cx="2186021" cy="811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0" numCol="1" spcCol="1270" anchor="t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Sigmoid</a:t>
          </a:r>
        </a:p>
      </dsp:txBody>
      <dsp:txXfrm>
        <a:off x="1377" y="2523246"/>
        <a:ext cx="2186021" cy="811013"/>
      </dsp:txXfrm>
    </dsp:sp>
    <dsp:sp modelId="{7F8DE0AB-CDE9-6C40-8A78-D041863F59A7}">
      <dsp:nvSpPr>
        <dsp:cNvPr id="0" name=""/>
        <dsp:cNvSpPr/>
      </dsp:nvSpPr>
      <dsp:spPr>
        <a:xfrm>
          <a:off x="2406093" y="1017077"/>
          <a:ext cx="2186021" cy="1506168"/>
        </a:xfrm>
        <a:prstGeom prst="roundRect">
          <a:avLst/>
        </a:prstGeom>
        <a:blipFill>
          <a:blip xmlns:r="http://schemas.openxmlformats.org/officeDocument/2006/relationships" r:embed="rId3"/>
          <a:srcRect/>
          <a:stretch>
            <a:fillRect l="-7000" r="-7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DDFA34-0D2D-964F-872A-91B63BA21AB9}">
      <dsp:nvSpPr>
        <dsp:cNvPr id="0" name=""/>
        <dsp:cNvSpPr/>
      </dsp:nvSpPr>
      <dsp:spPr>
        <a:xfrm>
          <a:off x="2406093" y="2523246"/>
          <a:ext cx="2186021" cy="811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0" numCol="1" spcCol="1270" anchor="t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ReLU</a:t>
          </a:r>
        </a:p>
      </dsp:txBody>
      <dsp:txXfrm>
        <a:off x="2406093" y="2523246"/>
        <a:ext cx="2186021" cy="811013"/>
      </dsp:txXfrm>
    </dsp:sp>
    <dsp:sp modelId="{F455E00B-96CC-914A-B725-6E8C79D84854}">
      <dsp:nvSpPr>
        <dsp:cNvPr id="0" name=""/>
        <dsp:cNvSpPr/>
      </dsp:nvSpPr>
      <dsp:spPr>
        <a:xfrm>
          <a:off x="4810808" y="1017077"/>
          <a:ext cx="2186021" cy="1506168"/>
        </a:xfrm>
        <a:prstGeom prst="roundRect">
          <a:avLst/>
        </a:prstGeom>
        <a:blipFill>
          <a:blip xmlns:r="http://schemas.openxmlformats.org/officeDocument/2006/relationships" r:embed="rId4"/>
          <a:srcRect/>
          <a:stretch>
            <a:fillRect l="-6000" r="-6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5050B5-468A-8C40-BEC6-C9EE69D71663}">
      <dsp:nvSpPr>
        <dsp:cNvPr id="0" name=""/>
        <dsp:cNvSpPr/>
      </dsp:nvSpPr>
      <dsp:spPr>
        <a:xfrm>
          <a:off x="4810808" y="2523246"/>
          <a:ext cx="2186021" cy="811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0" numCol="1" spcCol="1270" anchor="t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Tanh</a:t>
          </a:r>
        </a:p>
      </dsp:txBody>
      <dsp:txXfrm>
        <a:off x="4810808" y="2523246"/>
        <a:ext cx="2186021" cy="8110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4A948-DA57-7241-B88C-817FD6AF0F6C}">
      <dsp:nvSpPr>
        <dsp:cNvPr id="0" name=""/>
        <dsp:cNvSpPr/>
      </dsp:nvSpPr>
      <dsp:spPr>
        <a:xfrm>
          <a:off x="0" y="264804"/>
          <a:ext cx="10287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DB7EBE-CED4-8E47-9A2E-864C97B83BF7}">
      <dsp:nvSpPr>
        <dsp:cNvPr id="0" name=""/>
        <dsp:cNvSpPr/>
      </dsp:nvSpPr>
      <dsp:spPr>
        <a:xfrm>
          <a:off x="514350" y="58164"/>
          <a:ext cx="7200900" cy="413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177" tIns="0" rIns="27217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Tensors</a:t>
          </a:r>
        </a:p>
      </dsp:txBody>
      <dsp:txXfrm>
        <a:off x="534525" y="78339"/>
        <a:ext cx="7160550" cy="372930"/>
      </dsp:txXfrm>
    </dsp:sp>
    <dsp:sp modelId="{450ED50B-3599-204E-B38B-75CA088F8C46}">
      <dsp:nvSpPr>
        <dsp:cNvPr id="0" name=""/>
        <dsp:cNvSpPr/>
      </dsp:nvSpPr>
      <dsp:spPr>
        <a:xfrm>
          <a:off x="0" y="899844"/>
          <a:ext cx="10287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042EE0-8FC7-EB46-A70E-940A7D4326E8}">
      <dsp:nvSpPr>
        <dsp:cNvPr id="0" name=""/>
        <dsp:cNvSpPr/>
      </dsp:nvSpPr>
      <dsp:spPr>
        <a:xfrm>
          <a:off x="514350" y="693204"/>
          <a:ext cx="7200900" cy="413280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177" tIns="0" rIns="27217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Dataset class</a:t>
          </a:r>
        </a:p>
      </dsp:txBody>
      <dsp:txXfrm>
        <a:off x="534525" y="713379"/>
        <a:ext cx="7160550" cy="372930"/>
      </dsp:txXfrm>
    </dsp:sp>
    <dsp:sp modelId="{9B297E8F-8864-CD46-9861-2B9F98F66AC5}">
      <dsp:nvSpPr>
        <dsp:cNvPr id="0" name=""/>
        <dsp:cNvSpPr/>
      </dsp:nvSpPr>
      <dsp:spPr>
        <a:xfrm>
          <a:off x="0" y="1534884"/>
          <a:ext cx="10287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7E9633-D695-354E-84B1-4CFE9B30B584}">
      <dsp:nvSpPr>
        <dsp:cNvPr id="0" name=""/>
        <dsp:cNvSpPr/>
      </dsp:nvSpPr>
      <dsp:spPr>
        <a:xfrm>
          <a:off x="514350" y="1328244"/>
          <a:ext cx="7200900" cy="413280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177" tIns="0" rIns="27217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Dataloader class</a:t>
          </a:r>
        </a:p>
      </dsp:txBody>
      <dsp:txXfrm>
        <a:off x="534525" y="1348419"/>
        <a:ext cx="7160550" cy="372930"/>
      </dsp:txXfrm>
    </dsp:sp>
    <dsp:sp modelId="{1DC8F4AF-3D17-0E4D-A0E1-1D30E04E7D10}">
      <dsp:nvSpPr>
        <dsp:cNvPr id="0" name=""/>
        <dsp:cNvSpPr/>
      </dsp:nvSpPr>
      <dsp:spPr>
        <a:xfrm>
          <a:off x="0" y="2169924"/>
          <a:ext cx="10287000" cy="1168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8386" tIns="291592" rIns="79838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rgbClr val="4BC274"/>
              </a:solidFill>
            </a:rPr>
            <a:t>Architecture – input, hidden, output layers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4BC274"/>
              </a:solidFill>
            </a:rPr>
            <a:t>Forward propagation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4BC274"/>
              </a:solidFill>
            </a:rPr>
            <a:t>Backward propagation</a:t>
          </a:r>
        </a:p>
      </dsp:txBody>
      <dsp:txXfrm>
        <a:off x="0" y="2169924"/>
        <a:ext cx="10287000" cy="1168650"/>
      </dsp:txXfrm>
    </dsp:sp>
    <dsp:sp modelId="{8BE8B8D2-870A-F841-AEEF-A1FF25D6A51B}">
      <dsp:nvSpPr>
        <dsp:cNvPr id="0" name=""/>
        <dsp:cNvSpPr/>
      </dsp:nvSpPr>
      <dsp:spPr>
        <a:xfrm>
          <a:off x="514350" y="1963284"/>
          <a:ext cx="7200900" cy="413280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177" tIns="0" rIns="27217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nn.Module</a:t>
          </a:r>
          <a:r>
            <a:rPr lang="en-US" sz="2400" kern="1200" dirty="0"/>
            <a:t> Class</a:t>
          </a:r>
        </a:p>
      </dsp:txBody>
      <dsp:txXfrm>
        <a:off x="534525" y="1983459"/>
        <a:ext cx="7160550" cy="372930"/>
      </dsp:txXfrm>
    </dsp:sp>
    <dsp:sp modelId="{1CB5DE24-B5D7-6543-B422-9B60EC609277}">
      <dsp:nvSpPr>
        <dsp:cNvPr id="0" name=""/>
        <dsp:cNvSpPr/>
      </dsp:nvSpPr>
      <dsp:spPr>
        <a:xfrm>
          <a:off x="0" y="3620814"/>
          <a:ext cx="10287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169A1D-57D2-1349-B9AF-0460FBB88853}">
      <dsp:nvSpPr>
        <dsp:cNvPr id="0" name=""/>
        <dsp:cNvSpPr/>
      </dsp:nvSpPr>
      <dsp:spPr>
        <a:xfrm>
          <a:off x="514350" y="3414174"/>
          <a:ext cx="7200900" cy="413280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177" tIns="0" rIns="27217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Loss functions</a:t>
          </a:r>
        </a:p>
      </dsp:txBody>
      <dsp:txXfrm>
        <a:off x="534525" y="3434349"/>
        <a:ext cx="7160550" cy="372930"/>
      </dsp:txXfrm>
    </dsp:sp>
    <dsp:sp modelId="{1354CAC3-1045-9D42-9920-C5C250D2BE64}">
      <dsp:nvSpPr>
        <dsp:cNvPr id="0" name=""/>
        <dsp:cNvSpPr/>
      </dsp:nvSpPr>
      <dsp:spPr>
        <a:xfrm>
          <a:off x="0" y="4255854"/>
          <a:ext cx="10287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B1DBC-2643-BA4A-885E-657E662B9BCB}">
      <dsp:nvSpPr>
        <dsp:cNvPr id="0" name=""/>
        <dsp:cNvSpPr/>
      </dsp:nvSpPr>
      <dsp:spPr>
        <a:xfrm>
          <a:off x="514350" y="4049214"/>
          <a:ext cx="7200900" cy="4132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177" tIns="0" rIns="27217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Optimizers</a:t>
          </a:r>
        </a:p>
      </dsp:txBody>
      <dsp:txXfrm>
        <a:off x="534525" y="4069389"/>
        <a:ext cx="7160550" cy="3729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DE754-FC8C-1344-B982-EB82640FA294}">
      <dsp:nvSpPr>
        <dsp:cNvPr id="0" name=""/>
        <dsp:cNvSpPr/>
      </dsp:nvSpPr>
      <dsp:spPr>
        <a:xfrm>
          <a:off x="265176" y="89021"/>
          <a:ext cx="2925737" cy="7249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Multi-dimensional arrays of data</a:t>
          </a:r>
        </a:p>
      </dsp:txBody>
      <dsp:txXfrm>
        <a:off x="286408" y="110253"/>
        <a:ext cx="2883273" cy="682464"/>
      </dsp:txXfrm>
    </dsp:sp>
    <dsp:sp modelId="{CF64E951-0837-8C4F-9620-8090CAC34A19}">
      <dsp:nvSpPr>
        <dsp:cNvPr id="0" name=""/>
        <dsp:cNvSpPr/>
      </dsp:nvSpPr>
      <dsp:spPr>
        <a:xfrm>
          <a:off x="557750" y="813949"/>
          <a:ext cx="173766" cy="586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416"/>
              </a:lnTo>
              <a:lnTo>
                <a:pt x="173766" y="58641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3CB42-7CE8-D74D-A8A1-A0AF0A33188C}">
      <dsp:nvSpPr>
        <dsp:cNvPr id="0" name=""/>
        <dsp:cNvSpPr/>
      </dsp:nvSpPr>
      <dsp:spPr>
        <a:xfrm>
          <a:off x="731517" y="1037901"/>
          <a:ext cx="3479248" cy="724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1-D tensor is a vector</a:t>
          </a:r>
        </a:p>
      </dsp:txBody>
      <dsp:txXfrm>
        <a:off x="752749" y="1059133"/>
        <a:ext cx="3436784" cy="682464"/>
      </dsp:txXfrm>
    </dsp:sp>
    <dsp:sp modelId="{FB2F3ACA-90F1-E742-9076-A505127EF2A3}">
      <dsp:nvSpPr>
        <dsp:cNvPr id="0" name=""/>
        <dsp:cNvSpPr/>
      </dsp:nvSpPr>
      <dsp:spPr>
        <a:xfrm>
          <a:off x="557750" y="813949"/>
          <a:ext cx="428187" cy="1412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2094"/>
              </a:lnTo>
              <a:lnTo>
                <a:pt x="428187" y="141209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31626-E290-F84E-A0A1-3CE4DF67240F}">
      <dsp:nvSpPr>
        <dsp:cNvPr id="0" name=""/>
        <dsp:cNvSpPr/>
      </dsp:nvSpPr>
      <dsp:spPr>
        <a:xfrm>
          <a:off x="985938" y="1863580"/>
          <a:ext cx="3479248" cy="724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2-D tensor is a matrix </a:t>
          </a:r>
        </a:p>
      </dsp:txBody>
      <dsp:txXfrm>
        <a:off x="1007170" y="1884812"/>
        <a:ext cx="3436784" cy="682464"/>
      </dsp:txXfrm>
    </dsp:sp>
    <dsp:sp modelId="{CCDD9202-EC9E-8A43-B42A-539A3244FB4F}">
      <dsp:nvSpPr>
        <dsp:cNvPr id="0" name=""/>
        <dsp:cNvSpPr/>
      </dsp:nvSpPr>
      <dsp:spPr>
        <a:xfrm>
          <a:off x="557750" y="813949"/>
          <a:ext cx="502443" cy="2259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9187"/>
              </a:lnTo>
              <a:lnTo>
                <a:pt x="502443" y="225918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7EDE85-E907-2F47-9C9B-0DF663E4C911}">
      <dsp:nvSpPr>
        <dsp:cNvPr id="0" name=""/>
        <dsp:cNvSpPr/>
      </dsp:nvSpPr>
      <dsp:spPr>
        <a:xfrm>
          <a:off x="1060193" y="2710673"/>
          <a:ext cx="3479248" cy="724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3-D tensor </a:t>
          </a:r>
        </a:p>
      </dsp:txBody>
      <dsp:txXfrm>
        <a:off x="1081425" y="2731905"/>
        <a:ext cx="3436784" cy="682464"/>
      </dsp:txXfrm>
    </dsp:sp>
    <dsp:sp modelId="{20C4368E-F558-AE4E-941D-D1A87443CE5C}">
      <dsp:nvSpPr>
        <dsp:cNvPr id="0" name=""/>
        <dsp:cNvSpPr/>
      </dsp:nvSpPr>
      <dsp:spPr>
        <a:xfrm>
          <a:off x="557750" y="813949"/>
          <a:ext cx="651059" cy="3106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287"/>
              </a:lnTo>
              <a:lnTo>
                <a:pt x="651059" y="310628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DE49F-CD5B-1A4F-AB74-9A792458B21B}">
      <dsp:nvSpPr>
        <dsp:cNvPr id="0" name=""/>
        <dsp:cNvSpPr/>
      </dsp:nvSpPr>
      <dsp:spPr>
        <a:xfrm>
          <a:off x="1208809" y="3557773"/>
          <a:ext cx="3479248" cy="724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N-D tensor</a:t>
          </a:r>
        </a:p>
      </dsp:txBody>
      <dsp:txXfrm>
        <a:off x="1230041" y="3579005"/>
        <a:ext cx="3436784" cy="682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5E5B2-1470-DAAB-C4F8-E9DE28E02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8D8028-CE0C-5A70-7CEE-9E9B37C20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C71B0-A469-6C6C-266F-7E576D9ED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47D-6E8A-7345-8B40-3CD486172AED}" type="datetimeFigureOut">
              <a:rPr lang="en-US" smtClean="0"/>
              <a:t>3/24/23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C923A-0B47-A23A-E5C9-4082CBFE0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BA6B4-6995-ECE2-39B1-7BC8982E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ED07-70F5-8346-8B4E-79290E9AF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6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B589B-82A4-89DF-10AA-C5086C2DB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F59C5A-02F3-35AE-518D-23821D7A9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B6D39-A2E0-3215-5C04-21BBE7251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47D-6E8A-7345-8B40-3CD486172AED}" type="datetimeFigureOut">
              <a:rPr lang="en-US" smtClean="0"/>
              <a:t>3/24/23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61B4B-B4E8-8E8D-7101-0487B31CA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76CF5-D2E0-3D64-F14E-B3C814CC4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ED07-70F5-8346-8B4E-79290E9AF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654BCD-AB2F-5E51-856B-E3883E6513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DC3585-42AF-9B5C-272F-96B1C2EDE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FD4FA-1E77-8998-F146-BC2A83F6F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47D-6E8A-7345-8B40-3CD486172AED}" type="datetimeFigureOut">
              <a:rPr lang="en-US" smtClean="0"/>
              <a:t>3/24/23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51E1A-FB6A-25A6-F0CE-1637C1EEE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3B904-3657-81F6-C906-2C43A2BAD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ED07-70F5-8346-8B4E-79290E9AF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6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80CD2-7668-77F9-951D-B32CCA720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6788A-9574-BAC6-B4B5-A65E4512A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FF08A-2987-8952-55FA-B92BFAE9E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47D-6E8A-7345-8B40-3CD486172AED}" type="datetimeFigureOut">
              <a:rPr lang="en-US" smtClean="0"/>
              <a:t>3/24/23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35750-5670-23F1-83ED-E0B4B77E5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24866-8257-760C-C20A-D6C6246F7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ED07-70F5-8346-8B4E-79290E9AF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79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5F958-6C6F-755A-1B20-BBF1DDB8A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B5773-C485-7053-1CF9-A712C5A8D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2BFD7-687B-99D7-9D3B-83E2A9A79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47D-6E8A-7345-8B40-3CD486172AED}" type="datetimeFigureOut">
              <a:rPr lang="en-US" smtClean="0"/>
              <a:t>3/24/23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C9D41-FAF3-D815-2653-E4DFCCC11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19346-9304-F9B4-F803-7776FE232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ED07-70F5-8346-8B4E-79290E9AF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233AF-C1D6-042D-3E17-A61D1C5CC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164E4-E934-91BA-38D4-8C675A477F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A62A21-E514-F741-DA74-921955394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9E87D-E6A0-F6F7-620C-01CFFEC07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47D-6E8A-7345-8B40-3CD486172AED}" type="datetimeFigureOut">
              <a:rPr lang="en-US" smtClean="0"/>
              <a:t>3/24/23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0BD15A-60A3-BC07-296E-F1E220D7B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DBAC6-A5E7-AD2B-AB94-67F3B70B7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ED07-70F5-8346-8B4E-79290E9AF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81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9CFE3-0859-7E5F-ED91-ECECB3686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6A113-15B0-9DF8-073E-C5F378EA5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6A75A-3E83-13C5-73E1-73100CE5D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F245AF-8A65-53EF-4C01-D09935F749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5D9F60-1DA1-CCDB-7409-8B1406048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39C2FF-85B9-2B01-C9FF-79F13F29D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47D-6E8A-7345-8B40-3CD486172AED}" type="datetimeFigureOut">
              <a:rPr lang="en-US" smtClean="0"/>
              <a:t>3/24/23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4C3B49-D386-221F-38B9-E65A0CB6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84E9CB-816E-6FC3-0EC2-5193D771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ED07-70F5-8346-8B4E-79290E9AF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09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6C347-9D70-55A3-78CC-787CA84F1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A35135-3863-D2CC-A057-BE829D634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47D-6E8A-7345-8B40-3CD486172AED}" type="datetimeFigureOut">
              <a:rPr lang="en-US" smtClean="0"/>
              <a:t>3/24/23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F75A90-B985-0BAA-A374-40C5B042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89F02-E53F-57BF-5468-C623D8214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ED07-70F5-8346-8B4E-79290E9AF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8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9112D1-A52B-B6ED-92E7-B71E329E9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47D-6E8A-7345-8B40-3CD486172AED}" type="datetimeFigureOut">
              <a:rPr lang="en-US" smtClean="0"/>
              <a:t>3/24/23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5D8947-E353-9731-3F66-9683DB2C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24A62-1561-B48E-FA02-EBE92B19F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ED07-70F5-8346-8B4E-79290E9AF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6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824F9-7E46-AA07-DD9E-4FD08BCF7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A165B-7979-6BF6-84A6-EC5453FCF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B75B91-4FAF-E8D8-67DF-025AB9017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8BD3F-AA1A-CD34-FD17-33F427AD3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47D-6E8A-7345-8B40-3CD486172AED}" type="datetimeFigureOut">
              <a:rPr lang="en-US" smtClean="0"/>
              <a:t>3/24/23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957ECE-E42D-CEF4-7FD9-424B506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CF06B-B46E-465F-2714-A27CDA29E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ED07-70F5-8346-8B4E-79290E9AF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15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5788-FBCC-4C61-8708-C13B70F63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FD54B-E4FD-9CEE-EB6B-A4C17A3037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32ED95-BB06-8857-DCB9-40781DE21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ABAAD-2656-03BD-F5C1-E3C7B1F12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47D-6E8A-7345-8B40-3CD486172AED}" type="datetimeFigureOut">
              <a:rPr lang="en-US" smtClean="0"/>
              <a:t>3/24/23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10C8F-3C32-D808-9280-555E7E8C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D8C99-222B-93EF-34FC-FDF712012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ED07-70F5-8346-8B4E-79290E9AF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00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2719B5-912E-DF6A-D8F3-C24B765ED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E9F6A-9A4E-7CE9-30E6-F7B171FD8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48C1E-EA0C-EB12-6942-A5E8A443D7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DE47D-6E8A-7345-8B40-3CD486172AED}" type="datetimeFigureOut">
              <a:rPr lang="en-US" smtClean="0"/>
              <a:t>3/24/23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5508E-CF65-469B-551C-221437618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7FDB9-A2AB-DFC4-9C8C-ECB7FF7CB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7ED07-70F5-8346-8B4E-79290E9AF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9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rcs.bu.edu" TargetMode="External"/><Relationship Id="rId2" Type="http://schemas.openxmlformats.org/officeDocument/2006/relationships/hyperlink" Target="mailto:saladenh@b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s://pytorch.org/docs/stable/nn.html#non-linear-activations-weighted-sum-nonlinearity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71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pytorch.org/docs/stable/nn.html#loss-functions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pytorch.org/docs/stable/optim.html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rcs.bu.edu/classes/MSSP/sp23/DeepLearnin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BA0C6-2C55-F1B1-B34C-E127AF975D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Deep Learning with </a:t>
            </a:r>
            <a:r>
              <a:rPr lang="en-US" dirty="0" err="1"/>
              <a:t>Pytorch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72A29B-4339-D80A-AAE1-E5DF111138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Scott </a:t>
            </a:r>
            <a:r>
              <a:rPr lang="en-US" sz="2400" dirty="0" err="1"/>
              <a:t>Ladenheim</a:t>
            </a:r>
            <a:r>
              <a:rPr lang="en-US" sz="2400" dirty="0"/>
              <a:t>, PhD</a:t>
            </a:r>
          </a:p>
          <a:p>
            <a:r>
              <a:rPr lang="en-US" sz="2400" dirty="0">
                <a:hlinkClick r:id="rId2"/>
              </a:rPr>
              <a:t>saladenh@bu.edu</a:t>
            </a:r>
            <a:endParaRPr lang="en-US" sz="2400" dirty="0"/>
          </a:p>
          <a:p>
            <a:r>
              <a:rPr lang="en-US" sz="2400" dirty="0">
                <a:hlinkClick r:id="rId3"/>
              </a:rPr>
              <a:t>help@rcs.bu.edu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1099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BC36A-9CEF-D86C-678A-94D39331C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Activation functions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EF8B40F-ACC9-6E94-C8EF-DD1CCA9C01D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87913572"/>
              </p:ext>
            </p:extLst>
          </p:nvPr>
        </p:nvGraphicFramePr>
        <p:xfrm>
          <a:off x="838200" y="1825625"/>
          <a:ext cx="699820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96C23C4-5712-ED86-E8A4-AB1DBD4A5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37576" y="1825625"/>
            <a:ext cx="3316224" cy="4351338"/>
          </a:xfrm>
        </p:spPr>
        <p:txBody>
          <a:bodyPr/>
          <a:lstStyle/>
          <a:p>
            <a:r>
              <a:rPr lang="en-US" dirty="0"/>
              <a:t>Nonlinear</a:t>
            </a:r>
          </a:p>
          <a:p>
            <a:r>
              <a:rPr lang="en-US" dirty="0"/>
              <a:t>Differentiable</a:t>
            </a:r>
          </a:p>
          <a:p>
            <a:r>
              <a:rPr lang="en-US" dirty="0"/>
              <a:t>See the </a:t>
            </a:r>
            <a:r>
              <a:rPr lang="en-US" dirty="0">
                <a:hlinkClick r:id="rId7"/>
              </a:rPr>
              <a:t>documentation</a:t>
            </a:r>
            <a:r>
              <a:rPr lang="en-US" dirty="0"/>
              <a:t> for others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81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1EE97-BE41-7379-F556-1C484521A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layer: Loss and Cost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66DE2F-1559-761D-8CB8-DC1E4C58EFB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83464" y="1825625"/>
                <a:ext cx="5736336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Binary classification uses sigmoid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[2]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Loss 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Cost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acc>
                              <m:r>
                                <a:rPr lang="en-US" sz="2000" b="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66DE2F-1559-761D-8CB8-DC1E4C58EF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83464" y="1825625"/>
                <a:ext cx="5736336" cy="4351338"/>
              </a:xfrm>
              <a:blipFill>
                <a:blip r:embed="rId2"/>
                <a:stretch>
                  <a:fillRect l="-883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8D014A00-B4D2-CF41-B4FA-04EAF36AAB9B}"/>
              </a:ext>
            </a:extLst>
          </p:cNvPr>
          <p:cNvGrpSpPr/>
          <p:nvPr/>
        </p:nvGrpSpPr>
        <p:grpSpPr>
          <a:xfrm>
            <a:off x="6253225" y="2372809"/>
            <a:ext cx="5483504" cy="2915691"/>
            <a:chOff x="1261062" y="1540217"/>
            <a:chExt cx="10840399" cy="51201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ounded Rectangle 5">
                  <a:extLst>
                    <a:ext uri="{FF2B5EF4-FFF2-40B4-BE49-F238E27FC236}">
                      <a16:creationId xmlns:a16="http://schemas.microsoft.com/office/drawing/2014/main" id="{E492B89B-641E-FACC-1FE0-1FCE938C7CD2}"/>
                    </a:ext>
                  </a:extLst>
                </p:cNvPr>
                <p:cNvSpPr/>
                <p:nvPr/>
              </p:nvSpPr>
              <p:spPr>
                <a:xfrm>
                  <a:off x="1625665" y="1540217"/>
                  <a:ext cx="914400" cy="914400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6" name="Rounded Rectangle 5">
                  <a:extLst>
                    <a:ext uri="{FF2B5EF4-FFF2-40B4-BE49-F238E27FC236}">
                      <a16:creationId xmlns:a16="http://schemas.microsoft.com/office/drawing/2014/main" id="{E492B89B-641E-FACC-1FE0-1FCE938C7C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665" y="1540217"/>
                  <a:ext cx="914400" cy="914400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6">
                  <a:extLst>
                    <a:ext uri="{FF2B5EF4-FFF2-40B4-BE49-F238E27FC236}">
                      <a16:creationId xmlns:a16="http://schemas.microsoft.com/office/drawing/2014/main" id="{1B7E1021-5892-CC39-5DE0-9B9F32B4734E}"/>
                    </a:ext>
                  </a:extLst>
                </p:cNvPr>
                <p:cNvSpPr/>
                <p:nvPr/>
              </p:nvSpPr>
              <p:spPr>
                <a:xfrm>
                  <a:off x="1625665" y="2695442"/>
                  <a:ext cx="914400" cy="914400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7" name="Rounded Rectangle 6">
                  <a:extLst>
                    <a:ext uri="{FF2B5EF4-FFF2-40B4-BE49-F238E27FC236}">
                      <a16:creationId xmlns:a16="http://schemas.microsoft.com/office/drawing/2014/main" id="{1B7E1021-5892-CC39-5DE0-9B9F32B473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665" y="2695442"/>
                  <a:ext cx="914400" cy="914400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ounded Rectangle 7">
                  <a:extLst>
                    <a:ext uri="{FF2B5EF4-FFF2-40B4-BE49-F238E27FC236}">
                      <a16:creationId xmlns:a16="http://schemas.microsoft.com/office/drawing/2014/main" id="{F078CEF3-BB56-9FB9-1D35-D3BE50A7AC4A}"/>
                    </a:ext>
                  </a:extLst>
                </p:cNvPr>
                <p:cNvSpPr/>
                <p:nvPr/>
              </p:nvSpPr>
              <p:spPr>
                <a:xfrm>
                  <a:off x="8708986" y="3010315"/>
                  <a:ext cx="1273214" cy="914401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8" name="Rounded Rectangle 7">
                  <a:extLst>
                    <a:ext uri="{FF2B5EF4-FFF2-40B4-BE49-F238E27FC236}">
                      <a16:creationId xmlns:a16="http://schemas.microsoft.com/office/drawing/2014/main" id="{F078CEF3-BB56-9FB9-1D35-D3BE50A7AC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8986" y="3010315"/>
                  <a:ext cx="1273214" cy="914401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id="{AA8F628C-1169-A442-7039-31563DE6B6F2}"/>
                    </a:ext>
                  </a:extLst>
                </p:cNvPr>
                <p:cNvSpPr/>
                <p:nvPr/>
              </p:nvSpPr>
              <p:spPr>
                <a:xfrm>
                  <a:off x="1625665" y="3853073"/>
                  <a:ext cx="914400" cy="914400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id="{AA8F628C-1169-A442-7039-31563DE6B6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665" y="3853073"/>
                  <a:ext cx="914400" cy="914400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BF9301D3-8B52-7BE3-6E01-D487DD7F792E}"/>
                    </a:ext>
                  </a:extLst>
                </p:cNvPr>
                <p:cNvSpPr/>
                <p:nvPr/>
              </p:nvSpPr>
              <p:spPr>
                <a:xfrm>
                  <a:off x="1625665" y="5010704"/>
                  <a:ext cx="914400" cy="914400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BF9301D3-8B52-7BE3-6E01-D487DD7F79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665" y="5010704"/>
                  <a:ext cx="914400" cy="914400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ounded Rectangle 10">
                  <a:extLst>
                    <a:ext uri="{FF2B5EF4-FFF2-40B4-BE49-F238E27FC236}">
                      <a16:creationId xmlns:a16="http://schemas.microsoft.com/office/drawing/2014/main" id="{57B51427-D79E-ECE0-BCE8-5C56575F2C0E}"/>
                    </a:ext>
                  </a:extLst>
                </p:cNvPr>
                <p:cNvSpPr/>
                <p:nvPr/>
              </p:nvSpPr>
              <p:spPr>
                <a:xfrm>
                  <a:off x="4583255" y="1962017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[1]</m:t>
                            </m:r>
                          </m:sup>
                        </m:sSubSup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1" name="Rounded Rectangle 10">
                  <a:extLst>
                    <a:ext uri="{FF2B5EF4-FFF2-40B4-BE49-F238E27FC236}">
                      <a16:creationId xmlns:a16="http://schemas.microsoft.com/office/drawing/2014/main" id="{57B51427-D79E-ECE0-BCE8-5C56575F2C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255" y="1962017"/>
                  <a:ext cx="914400" cy="914400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85C806A6-C7EB-EA48-0354-456467678B3A}"/>
                    </a:ext>
                  </a:extLst>
                </p:cNvPr>
                <p:cNvSpPr/>
                <p:nvPr/>
              </p:nvSpPr>
              <p:spPr>
                <a:xfrm>
                  <a:off x="4583255" y="3229089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[1]</m:t>
                            </m:r>
                          </m:sup>
                        </m:sSubSup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85C806A6-C7EB-EA48-0354-456467678B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255" y="3229089"/>
                  <a:ext cx="914400" cy="914400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12662E46-7016-FD94-BA4D-4FFD4892BDD7}"/>
                    </a:ext>
                  </a:extLst>
                </p:cNvPr>
                <p:cNvSpPr/>
                <p:nvPr/>
              </p:nvSpPr>
              <p:spPr>
                <a:xfrm>
                  <a:off x="4583255" y="4499604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[1]</m:t>
                            </m:r>
                          </m:sup>
                        </m:sSubSup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12662E46-7016-FD94-BA4D-4FFD4892BD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255" y="4499604"/>
                  <a:ext cx="914400" cy="914400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ounded Rectangle 13">
                  <a:extLst>
                    <a:ext uri="{FF2B5EF4-FFF2-40B4-BE49-F238E27FC236}">
                      <a16:creationId xmlns:a16="http://schemas.microsoft.com/office/drawing/2014/main" id="{5D581322-45A7-E02E-230B-E50E983E164A}"/>
                    </a:ext>
                  </a:extLst>
                </p:cNvPr>
                <p:cNvSpPr/>
                <p:nvPr/>
              </p:nvSpPr>
              <p:spPr>
                <a:xfrm>
                  <a:off x="6541625" y="1979717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4" name="Rounded Rectangle 13">
                  <a:extLst>
                    <a:ext uri="{FF2B5EF4-FFF2-40B4-BE49-F238E27FC236}">
                      <a16:creationId xmlns:a16="http://schemas.microsoft.com/office/drawing/2014/main" id="{5D581322-45A7-E02E-230B-E50E983E16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1625" y="1979717"/>
                  <a:ext cx="914400" cy="914400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id="{630BEC21-3427-F6C0-BDED-8EB07617B733}"/>
                    </a:ext>
                  </a:extLst>
                </p:cNvPr>
                <p:cNvSpPr/>
                <p:nvPr/>
              </p:nvSpPr>
              <p:spPr>
                <a:xfrm>
                  <a:off x="6541625" y="3260829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[2]</m:t>
                            </m:r>
                          </m:sup>
                        </m:sSubSup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id="{630BEC21-3427-F6C0-BDED-8EB07617B7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1625" y="3260829"/>
                  <a:ext cx="914400" cy="914400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B2997DE6-6BD1-6E21-BB44-1D7902359E82}"/>
                    </a:ext>
                  </a:extLst>
                </p:cNvPr>
                <p:cNvSpPr/>
                <p:nvPr/>
              </p:nvSpPr>
              <p:spPr>
                <a:xfrm>
                  <a:off x="6541625" y="4507188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B2997DE6-6BD1-6E21-BB44-1D7902359E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1625" y="4507188"/>
                  <a:ext cx="914400" cy="914400"/>
                </a:xfrm>
                <a:prstGeom prst="round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4BFDAD1-1C57-1A3E-3C1C-3DD404E3363E}"/>
                </a:ext>
              </a:extLst>
            </p:cNvPr>
            <p:cNvCxnSpPr>
              <a:cxnSpLocks/>
              <a:stCxn id="6" idx="3"/>
              <a:endCxn id="11" idx="1"/>
            </p:cNvCxnSpPr>
            <p:nvPr/>
          </p:nvCxnSpPr>
          <p:spPr>
            <a:xfrm>
              <a:off x="2540065" y="1997417"/>
              <a:ext cx="2043190" cy="421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D6C9D7C-C999-1B4D-1353-F571A292096D}"/>
                </a:ext>
              </a:extLst>
            </p:cNvPr>
            <p:cNvCxnSpPr>
              <a:cxnSpLocks/>
              <a:stCxn id="6" idx="3"/>
              <a:endCxn id="12" idx="1"/>
            </p:cNvCxnSpPr>
            <p:nvPr/>
          </p:nvCxnSpPr>
          <p:spPr>
            <a:xfrm>
              <a:off x="2540065" y="1997417"/>
              <a:ext cx="2043190" cy="168887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22955F4-9048-CAC9-B149-B7CE4FEE2DF1}"/>
                </a:ext>
              </a:extLst>
            </p:cNvPr>
            <p:cNvCxnSpPr>
              <a:cxnSpLocks/>
              <a:stCxn id="7" idx="3"/>
              <a:endCxn id="11" idx="1"/>
            </p:cNvCxnSpPr>
            <p:nvPr/>
          </p:nvCxnSpPr>
          <p:spPr>
            <a:xfrm flipV="1">
              <a:off x="2540065" y="2419217"/>
              <a:ext cx="2043190" cy="73342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F9994B0-CE69-58ED-2DA5-F49A6F57BFB3}"/>
                </a:ext>
              </a:extLst>
            </p:cNvPr>
            <p:cNvCxnSpPr>
              <a:cxnSpLocks/>
              <a:stCxn id="6" idx="3"/>
              <a:endCxn id="13" idx="1"/>
            </p:cNvCxnSpPr>
            <p:nvPr/>
          </p:nvCxnSpPr>
          <p:spPr>
            <a:xfrm>
              <a:off x="2540065" y="1997417"/>
              <a:ext cx="2043190" cy="295938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DA1C2B4-75CA-CB65-E98B-BEA1D0854AAC}"/>
                </a:ext>
              </a:extLst>
            </p:cNvPr>
            <p:cNvCxnSpPr>
              <a:cxnSpLocks/>
              <a:stCxn id="7" idx="3"/>
              <a:endCxn id="12" idx="1"/>
            </p:cNvCxnSpPr>
            <p:nvPr/>
          </p:nvCxnSpPr>
          <p:spPr>
            <a:xfrm>
              <a:off x="2540065" y="3152642"/>
              <a:ext cx="2043190" cy="53364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A12D0F8-BD1F-C392-4553-F3964775A2B0}"/>
                </a:ext>
              </a:extLst>
            </p:cNvPr>
            <p:cNvCxnSpPr>
              <a:cxnSpLocks/>
              <a:stCxn id="7" idx="3"/>
              <a:endCxn id="13" idx="1"/>
            </p:cNvCxnSpPr>
            <p:nvPr/>
          </p:nvCxnSpPr>
          <p:spPr>
            <a:xfrm>
              <a:off x="2540065" y="3152642"/>
              <a:ext cx="2043190" cy="180416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917C475-8A46-C16A-6CBD-1C4ED78729BB}"/>
                </a:ext>
              </a:extLst>
            </p:cNvPr>
            <p:cNvCxnSpPr>
              <a:cxnSpLocks/>
              <a:stCxn id="9" idx="3"/>
              <a:endCxn id="11" idx="1"/>
            </p:cNvCxnSpPr>
            <p:nvPr/>
          </p:nvCxnSpPr>
          <p:spPr>
            <a:xfrm flipV="1">
              <a:off x="2540065" y="2419217"/>
              <a:ext cx="2043190" cy="189105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0895CE7-02E1-0CCE-C3EA-F52A78299D84}"/>
                </a:ext>
              </a:extLst>
            </p:cNvPr>
            <p:cNvCxnSpPr>
              <a:cxnSpLocks/>
              <a:stCxn id="9" idx="3"/>
              <a:endCxn id="12" idx="1"/>
            </p:cNvCxnSpPr>
            <p:nvPr/>
          </p:nvCxnSpPr>
          <p:spPr>
            <a:xfrm flipV="1">
              <a:off x="2540065" y="3686289"/>
              <a:ext cx="2043190" cy="62398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6F4AB74-655E-2AA1-4E2E-5960238A48D8}"/>
                </a:ext>
              </a:extLst>
            </p:cNvPr>
            <p:cNvCxnSpPr>
              <a:cxnSpLocks/>
              <a:stCxn id="9" idx="3"/>
              <a:endCxn id="13" idx="1"/>
            </p:cNvCxnSpPr>
            <p:nvPr/>
          </p:nvCxnSpPr>
          <p:spPr>
            <a:xfrm>
              <a:off x="2540065" y="4310273"/>
              <a:ext cx="2043190" cy="64653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3DFDE2D-8480-D2EA-0E4E-5BB43B64EF91}"/>
                </a:ext>
              </a:extLst>
            </p:cNvPr>
            <p:cNvCxnSpPr>
              <a:cxnSpLocks/>
              <a:stCxn id="10" idx="3"/>
              <a:endCxn id="11" idx="1"/>
            </p:cNvCxnSpPr>
            <p:nvPr/>
          </p:nvCxnSpPr>
          <p:spPr>
            <a:xfrm flipV="1">
              <a:off x="2540065" y="2419217"/>
              <a:ext cx="2043190" cy="304868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BF68AF4-77DB-1C95-CBC3-AFAD4BFF9236}"/>
                </a:ext>
              </a:extLst>
            </p:cNvPr>
            <p:cNvCxnSpPr>
              <a:cxnSpLocks/>
              <a:stCxn id="10" idx="3"/>
              <a:endCxn id="12" idx="1"/>
            </p:cNvCxnSpPr>
            <p:nvPr/>
          </p:nvCxnSpPr>
          <p:spPr>
            <a:xfrm flipV="1">
              <a:off x="2540065" y="3686289"/>
              <a:ext cx="2043190" cy="178161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A069DC6-CEEC-1598-1BB6-DFCEE3E1CBDD}"/>
                </a:ext>
              </a:extLst>
            </p:cNvPr>
            <p:cNvCxnSpPr>
              <a:cxnSpLocks/>
              <a:stCxn id="10" idx="3"/>
              <a:endCxn id="13" idx="1"/>
            </p:cNvCxnSpPr>
            <p:nvPr/>
          </p:nvCxnSpPr>
          <p:spPr>
            <a:xfrm flipV="1">
              <a:off x="2540065" y="4956804"/>
              <a:ext cx="2043190" cy="5111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EC47DFA-7D2D-4F69-73CD-671AA28E8FE7}"/>
                </a:ext>
              </a:extLst>
            </p:cNvPr>
            <p:cNvCxnSpPr>
              <a:cxnSpLocks/>
              <a:stCxn id="11" idx="3"/>
              <a:endCxn id="14" idx="1"/>
            </p:cNvCxnSpPr>
            <p:nvPr/>
          </p:nvCxnSpPr>
          <p:spPr>
            <a:xfrm>
              <a:off x="5497655" y="2419217"/>
              <a:ext cx="1043970" cy="177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2C481A9-DAA0-7ED0-15CC-0F2108E10307}"/>
                </a:ext>
              </a:extLst>
            </p:cNvPr>
            <p:cNvCxnSpPr>
              <a:cxnSpLocks/>
              <a:stCxn id="11" idx="3"/>
              <a:endCxn id="15" idx="1"/>
            </p:cNvCxnSpPr>
            <p:nvPr/>
          </p:nvCxnSpPr>
          <p:spPr>
            <a:xfrm>
              <a:off x="5497655" y="2419217"/>
              <a:ext cx="1043970" cy="129881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2551E7D-0CB2-0BFF-3321-AC5D1B6E554E}"/>
                </a:ext>
              </a:extLst>
            </p:cNvPr>
            <p:cNvCxnSpPr>
              <a:cxnSpLocks/>
              <a:stCxn id="11" idx="3"/>
              <a:endCxn id="16" idx="1"/>
            </p:cNvCxnSpPr>
            <p:nvPr/>
          </p:nvCxnSpPr>
          <p:spPr>
            <a:xfrm>
              <a:off x="5497655" y="2419217"/>
              <a:ext cx="1043970" cy="254517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1C75566C-ACEC-493E-7D74-9FCB078998D0}"/>
                </a:ext>
              </a:extLst>
            </p:cNvPr>
            <p:cNvCxnSpPr>
              <a:cxnSpLocks/>
              <a:stCxn id="12" idx="3"/>
              <a:endCxn id="14" idx="1"/>
            </p:cNvCxnSpPr>
            <p:nvPr/>
          </p:nvCxnSpPr>
          <p:spPr>
            <a:xfrm flipV="1">
              <a:off x="5497655" y="2436917"/>
              <a:ext cx="1043970" cy="124937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50012F5-FE84-EF9B-4247-7110FEB76B9D}"/>
                </a:ext>
              </a:extLst>
            </p:cNvPr>
            <p:cNvCxnSpPr>
              <a:cxnSpLocks/>
              <a:stCxn id="12" idx="3"/>
              <a:endCxn id="15" idx="1"/>
            </p:cNvCxnSpPr>
            <p:nvPr/>
          </p:nvCxnSpPr>
          <p:spPr>
            <a:xfrm>
              <a:off x="5497655" y="3686289"/>
              <a:ext cx="1043970" cy="3174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89816A6-CEB8-0A39-CED5-B6A3283043AC}"/>
                </a:ext>
              </a:extLst>
            </p:cNvPr>
            <p:cNvCxnSpPr>
              <a:cxnSpLocks/>
              <a:stCxn id="12" idx="3"/>
              <a:endCxn id="16" idx="1"/>
            </p:cNvCxnSpPr>
            <p:nvPr/>
          </p:nvCxnSpPr>
          <p:spPr>
            <a:xfrm>
              <a:off x="5497655" y="3686289"/>
              <a:ext cx="1043970" cy="127809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23224AA-716B-D6B4-5A14-453078EE1282}"/>
                </a:ext>
              </a:extLst>
            </p:cNvPr>
            <p:cNvCxnSpPr>
              <a:cxnSpLocks/>
              <a:stCxn id="13" idx="3"/>
              <a:endCxn id="14" idx="1"/>
            </p:cNvCxnSpPr>
            <p:nvPr/>
          </p:nvCxnSpPr>
          <p:spPr>
            <a:xfrm flipV="1">
              <a:off x="5497655" y="2436917"/>
              <a:ext cx="1043970" cy="251988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511F146A-6C91-EDC6-529C-3D68B5A215A8}"/>
                </a:ext>
              </a:extLst>
            </p:cNvPr>
            <p:cNvCxnSpPr>
              <a:cxnSpLocks/>
              <a:stCxn id="13" idx="3"/>
              <a:endCxn id="15" idx="1"/>
            </p:cNvCxnSpPr>
            <p:nvPr/>
          </p:nvCxnSpPr>
          <p:spPr>
            <a:xfrm flipV="1">
              <a:off x="5497655" y="3718029"/>
              <a:ext cx="1043970" cy="123877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4293158-D614-F2C7-9A92-5FD88C78F992}"/>
                </a:ext>
              </a:extLst>
            </p:cNvPr>
            <p:cNvCxnSpPr>
              <a:cxnSpLocks/>
              <a:stCxn id="13" idx="3"/>
              <a:endCxn id="16" idx="1"/>
            </p:cNvCxnSpPr>
            <p:nvPr/>
          </p:nvCxnSpPr>
          <p:spPr>
            <a:xfrm>
              <a:off x="5497655" y="4956804"/>
              <a:ext cx="1043970" cy="758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70356FD1-67ED-7A70-20FD-4E03290B0847}"/>
                </a:ext>
              </a:extLst>
            </p:cNvPr>
            <p:cNvCxnSpPr>
              <a:cxnSpLocks/>
              <a:stCxn id="14" idx="3"/>
              <a:endCxn id="8" idx="1"/>
            </p:cNvCxnSpPr>
            <p:nvPr/>
          </p:nvCxnSpPr>
          <p:spPr>
            <a:xfrm>
              <a:off x="7456025" y="2436917"/>
              <a:ext cx="1252961" cy="103059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28B6A22-80A8-A554-A22F-1A536E4709C7}"/>
                </a:ext>
              </a:extLst>
            </p:cNvPr>
            <p:cNvCxnSpPr>
              <a:cxnSpLocks/>
              <a:stCxn id="15" idx="3"/>
              <a:endCxn id="8" idx="1"/>
            </p:cNvCxnSpPr>
            <p:nvPr/>
          </p:nvCxnSpPr>
          <p:spPr>
            <a:xfrm flipV="1">
              <a:off x="7456025" y="3467516"/>
              <a:ext cx="1252961" cy="25051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DAF4BA2-36F6-9FF9-51D3-0BFA4E48F490}"/>
                </a:ext>
              </a:extLst>
            </p:cNvPr>
            <p:cNvCxnSpPr>
              <a:cxnSpLocks/>
              <a:stCxn id="16" idx="3"/>
              <a:endCxn id="8" idx="1"/>
            </p:cNvCxnSpPr>
            <p:nvPr/>
          </p:nvCxnSpPr>
          <p:spPr>
            <a:xfrm flipV="1">
              <a:off x="7456025" y="3467516"/>
              <a:ext cx="1252961" cy="149687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FCCC7A4-F947-6031-B7CC-E866F4FDEB01}"/>
                </a:ext>
              </a:extLst>
            </p:cNvPr>
            <p:cNvSpPr/>
            <p:nvPr/>
          </p:nvSpPr>
          <p:spPr>
            <a:xfrm>
              <a:off x="1261062" y="6149263"/>
              <a:ext cx="1643605" cy="511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Input layer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CDA8E3-3B7B-0DF5-8377-D3805D302D30}"/>
                </a:ext>
              </a:extLst>
            </p:cNvPr>
            <p:cNvSpPr/>
            <p:nvPr/>
          </p:nvSpPr>
          <p:spPr>
            <a:xfrm>
              <a:off x="5197837" y="6149263"/>
              <a:ext cx="1643605" cy="5111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Hidden layers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8936FD6-4EF5-311F-7B82-B260A5007979}"/>
                </a:ext>
              </a:extLst>
            </p:cNvPr>
            <p:cNvSpPr/>
            <p:nvPr/>
          </p:nvSpPr>
          <p:spPr>
            <a:xfrm>
              <a:off x="8557197" y="6129218"/>
              <a:ext cx="1576792" cy="5111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Output layer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ounded Rectangle 43">
                  <a:extLst>
                    <a:ext uri="{FF2B5EF4-FFF2-40B4-BE49-F238E27FC236}">
                      <a16:creationId xmlns:a16="http://schemas.microsoft.com/office/drawing/2014/main" id="{1AAF0F7E-5FDD-55F9-28D6-211C6B56B89F}"/>
                    </a:ext>
                  </a:extLst>
                </p:cNvPr>
                <p:cNvSpPr/>
                <p:nvPr/>
              </p:nvSpPr>
              <p:spPr>
                <a:xfrm>
                  <a:off x="10896600" y="3005575"/>
                  <a:ext cx="914400" cy="914400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44" name="Rounded Rectangle 43">
                  <a:extLst>
                    <a:ext uri="{FF2B5EF4-FFF2-40B4-BE49-F238E27FC236}">
                      <a16:creationId xmlns:a16="http://schemas.microsoft.com/office/drawing/2014/main" id="{1AAF0F7E-5FDD-55F9-28D6-211C6B56B8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96600" y="3005575"/>
                  <a:ext cx="914400" cy="914400"/>
                </a:xfrm>
                <a:prstGeom prst="roundRect">
                  <a:avLst/>
                </a:prstGeom>
                <a:blipFill>
                  <a:blip r:embed="rId14"/>
                  <a:stretch>
                    <a:fillRect l="-540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4ECF9E8-0CEB-C9CC-9D60-C9FF6842FF2D}"/>
                </a:ext>
              </a:extLst>
            </p:cNvPr>
            <p:cNvSpPr/>
            <p:nvPr/>
          </p:nvSpPr>
          <p:spPr>
            <a:xfrm>
              <a:off x="10725812" y="6110361"/>
              <a:ext cx="1375649" cy="55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Loss function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0B62C03F-EEEC-BD7E-C5CB-9C8003B1A9EF}"/>
                </a:ext>
              </a:extLst>
            </p:cNvPr>
            <p:cNvCxnSpPr>
              <a:stCxn id="8" idx="3"/>
              <a:endCxn id="44" idx="1"/>
            </p:cNvCxnSpPr>
            <p:nvPr/>
          </p:nvCxnSpPr>
          <p:spPr>
            <a:xfrm flipV="1">
              <a:off x="9982200" y="3462775"/>
              <a:ext cx="914400" cy="474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Right Arrow 46">
            <a:extLst>
              <a:ext uri="{FF2B5EF4-FFF2-40B4-BE49-F238E27FC236}">
                <a16:creationId xmlns:a16="http://schemas.microsoft.com/office/drawing/2014/main" id="{715B8395-E555-981E-E155-7FB2BDF967E1}"/>
              </a:ext>
            </a:extLst>
          </p:cNvPr>
          <p:cNvSpPr/>
          <p:nvPr/>
        </p:nvSpPr>
        <p:spPr>
          <a:xfrm>
            <a:off x="7608467" y="1871407"/>
            <a:ext cx="2734235" cy="484632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48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C990-2B45-F538-07BB-1CB799307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BF9094-6F1C-8CB2-FA4A-C07A23C531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130654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process of updating the weights to minimize the cost function</a:t>
                </a:r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Update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 are </a:t>
                </a:r>
                <a:r>
                  <a:rPr lang="en-US" dirty="0" err="1"/>
                  <a:t>autograd</a:t>
                </a:r>
                <a:r>
                  <a:rPr lang="en-US" dirty="0"/>
                  <a:t> functionalities built into </a:t>
                </a:r>
                <a:r>
                  <a:rPr lang="en-US" dirty="0" err="1"/>
                  <a:t>Pytorch</a:t>
                </a:r>
                <a:r>
                  <a:rPr lang="en-US" dirty="0"/>
                  <a:t> to compute this efficiently</a:t>
                </a:r>
              </a:p>
              <a:p>
                <a:r>
                  <a:rPr lang="en-US" dirty="0"/>
                  <a:t>After training the model can be applied to unseen input data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BF9094-6F1C-8CB2-FA4A-C07A23C531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130654" cy="4351338"/>
              </a:xfrm>
              <a:blipFill>
                <a:blip r:embed="rId2"/>
                <a:stretch>
                  <a:fillRect l="-2228" t="-3198" r="-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C2328A6-D902-223E-8F00-19F122CB6F97}"/>
              </a:ext>
            </a:extLst>
          </p:cNvPr>
          <p:cNvGrpSpPr/>
          <p:nvPr/>
        </p:nvGrpSpPr>
        <p:grpSpPr>
          <a:xfrm>
            <a:off x="6342872" y="2363844"/>
            <a:ext cx="5483504" cy="2915691"/>
            <a:chOff x="1261062" y="1540217"/>
            <a:chExt cx="10840399" cy="51201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ounded Rectangle 4">
                  <a:extLst>
                    <a:ext uri="{FF2B5EF4-FFF2-40B4-BE49-F238E27FC236}">
                      <a16:creationId xmlns:a16="http://schemas.microsoft.com/office/drawing/2014/main" id="{9EC62BE1-1BDB-9B02-0C7C-18DCEF0D97F7}"/>
                    </a:ext>
                  </a:extLst>
                </p:cNvPr>
                <p:cNvSpPr/>
                <p:nvPr/>
              </p:nvSpPr>
              <p:spPr>
                <a:xfrm>
                  <a:off x="1625665" y="1540217"/>
                  <a:ext cx="914400" cy="914400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5" name="Rounded Rectangle 4">
                  <a:extLst>
                    <a:ext uri="{FF2B5EF4-FFF2-40B4-BE49-F238E27FC236}">
                      <a16:creationId xmlns:a16="http://schemas.microsoft.com/office/drawing/2014/main" id="{9EC62BE1-1BDB-9B02-0C7C-18DCEF0D97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665" y="1540217"/>
                  <a:ext cx="914400" cy="914400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ounded Rectangle 5">
                  <a:extLst>
                    <a:ext uri="{FF2B5EF4-FFF2-40B4-BE49-F238E27FC236}">
                      <a16:creationId xmlns:a16="http://schemas.microsoft.com/office/drawing/2014/main" id="{F45939A5-0BEC-4A4B-4601-7A98EF54DE73}"/>
                    </a:ext>
                  </a:extLst>
                </p:cNvPr>
                <p:cNvSpPr/>
                <p:nvPr/>
              </p:nvSpPr>
              <p:spPr>
                <a:xfrm>
                  <a:off x="1625665" y="2695442"/>
                  <a:ext cx="914400" cy="914400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6" name="Rounded Rectangle 5">
                  <a:extLst>
                    <a:ext uri="{FF2B5EF4-FFF2-40B4-BE49-F238E27FC236}">
                      <a16:creationId xmlns:a16="http://schemas.microsoft.com/office/drawing/2014/main" id="{F45939A5-0BEC-4A4B-4601-7A98EF54DE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665" y="2695442"/>
                  <a:ext cx="914400" cy="914400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6">
                  <a:extLst>
                    <a:ext uri="{FF2B5EF4-FFF2-40B4-BE49-F238E27FC236}">
                      <a16:creationId xmlns:a16="http://schemas.microsoft.com/office/drawing/2014/main" id="{0263B801-B39E-A928-B453-C1E44CA9CD37}"/>
                    </a:ext>
                  </a:extLst>
                </p:cNvPr>
                <p:cNvSpPr/>
                <p:nvPr/>
              </p:nvSpPr>
              <p:spPr>
                <a:xfrm>
                  <a:off x="8708986" y="3010315"/>
                  <a:ext cx="1273214" cy="914401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7" name="Rounded Rectangle 6">
                  <a:extLst>
                    <a:ext uri="{FF2B5EF4-FFF2-40B4-BE49-F238E27FC236}">
                      <a16:creationId xmlns:a16="http://schemas.microsoft.com/office/drawing/2014/main" id="{0263B801-B39E-A928-B453-C1E44CA9CD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8986" y="3010315"/>
                  <a:ext cx="1273214" cy="914401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ounded Rectangle 7">
                  <a:extLst>
                    <a:ext uri="{FF2B5EF4-FFF2-40B4-BE49-F238E27FC236}">
                      <a16:creationId xmlns:a16="http://schemas.microsoft.com/office/drawing/2014/main" id="{9DEEE680-5147-842F-C81B-BD9648103D3C}"/>
                    </a:ext>
                  </a:extLst>
                </p:cNvPr>
                <p:cNvSpPr/>
                <p:nvPr/>
              </p:nvSpPr>
              <p:spPr>
                <a:xfrm>
                  <a:off x="1625665" y="3853073"/>
                  <a:ext cx="914400" cy="914400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8" name="Rounded Rectangle 7">
                  <a:extLst>
                    <a:ext uri="{FF2B5EF4-FFF2-40B4-BE49-F238E27FC236}">
                      <a16:creationId xmlns:a16="http://schemas.microsoft.com/office/drawing/2014/main" id="{9DEEE680-5147-842F-C81B-BD9648103D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665" y="3853073"/>
                  <a:ext cx="914400" cy="914400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id="{16DE4AE2-D8DA-9B67-366E-F90C6E70046C}"/>
                    </a:ext>
                  </a:extLst>
                </p:cNvPr>
                <p:cNvSpPr/>
                <p:nvPr/>
              </p:nvSpPr>
              <p:spPr>
                <a:xfrm>
                  <a:off x="1625665" y="5010704"/>
                  <a:ext cx="914400" cy="914400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id="{16DE4AE2-D8DA-9B67-366E-F90C6E7004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665" y="5010704"/>
                  <a:ext cx="914400" cy="914400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396F061-B1FD-3ACB-5A95-7099B198982E}"/>
                    </a:ext>
                  </a:extLst>
                </p:cNvPr>
                <p:cNvSpPr/>
                <p:nvPr/>
              </p:nvSpPr>
              <p:spPr>
                <a:xfrm>
                  <a:off x="4583255" y="1962017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[1]</m:t>
                            </m:r>
                          </m:sup>
                        </m:sSubSup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396F061-B1FD-3ACB-5A95-7099B19898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255" y="1962017"/>
                  <a:ext cx="914400" cy="914400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ounded Rectangle 10">
                  <a:extLst>
                    <a:ext uri="{FF2B5EF4-FFF2-40B4-BE49-F238E27FC236}">
                      <a16:creationId xmlns:a16="http://schemas.microsoft.com/office/drawing/2014/main" id="{C81FBB65-25A6-7BFD-D170-86547A1A3E12}"/>
                    </a:ext>
                  </a:extLst>
                </p:cNvPr>
                <p:cNvSpPr/>
                <p:nvPr/>
              </p:nvSpPr>
              <p:spPr>
                <a:xfrm>
                  <a:off x="4583255" y="3229089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[1]</m:t>
                            </m:r>
                          </m:sup>
                        </m:sSubSup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1" name="Rounded Rectangle 10">
                  <a:extLst>
                    <a:ext uri="{FF2B5EF4-FFF2-40B4-BE49-F238E27FC236}">
                      <a16:creationId xmlns:a16="http://schemas.microsoft.com/office/drawing/2014/main" id="{C81FBB65-25A6-7BFD-D170-86547A1A3E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255" y="3229089"/>
                  <a:ext cx="914400" cy="914400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0079C1DA-1CDC-0836-819E-98BC55FFF2CD}"/>
                    </a:ext>
                  </a:extLst>
                </p:cNvPr>
                <p:cNvSpPr/>
                <p:nvPr/>
              </p:nvSpPr>
              <p:spPr>
                <a:xfrm>
                  <a:off x="4583255" y="4499604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[1]</m:t>
                            </m:r>
                          </m:sup>
                        </m:sSubSup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0079C1DA-1CDC-0836-819E-98BC55FFF2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255" y="4499604"/>
                  <a:ext cx="914400" cy="914400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09171A4B-74A8-934B-A9E0-AD45F156B311}"/>
                    </a:ext>
                  </a:extLst>
                </p:cNvPr>
                <p:cNvSpPr/>
                <p:nvPr/>
              </p:nvSpPr>
              <p:spPr>
                <a:xfrm>
                  <a:off x="6541625" y="1979717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09171A4B-74A8-934B-A9E0-AD45F156B3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1625" y="1979717"/>
                  <a:ext cx="914400" cy="914400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ounded Rectangle 13">
                  <a:extLst>
                    <a:ext uri="{FF2B5EF4-FFF2-40B4-BE49-F238E27FC236}">
                      <a16:creationId xmlns:a16="http://schemas.microsoft.com/office/drawing/2014/main" id="{1CFD78B6-2CDF-3223-8F61-7D18AF447C43}"/>
                    </a:ext>
                  </a:extLst>
                </p:cNvPr>
                <p:cNvSpPr/>
                <p:nvPr/>
              </p:nvSpPr>
              <p:spPr>
                <a:xfrm>
                  <a:off x="6541625" y="3260829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[2]</m:t>
                            </m:r>
                          </m:sup>
                        </m:sSubSup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4" name="Rounded Rectangle 13">
                  <a:extLst>
                    <a:ext uri="{FF2B5EF4-FFF2-40B4-BE49-F238E27FC236}">
                      <a16:creationId xmlns:a16="http://schemas.microsoft.com/office/drawing/2014/main" id="{1CFD78B6-2CDF-3223-8F61-7D18AF447C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1625" y="3260829"/>
                  <a:ext cx="914400" cy="914400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id="{326DE889-6F5D-176E-ADF0-D0F04AB26FDE}"/>
                    </a:ext>
                  </a:extLst>
                </p:cNvPr>
                <p:cNvSpPr/>
                <p:nvPr/>
              </p:nvSpPr>
              <p:spPr>
                <a:xfrm>
                  <a:off x="6541625" y="4507188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id="{326DE889-6F5D-176E-ADF0-D0F04AB26F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1625" y="4507188"/>
                  <a:ext cx="914400" cy="914400"/>
                </a:xfrm>
                <a:prstGeom prst="round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3580106-7868-2B35-641A-C0DB22A8E377}"/>
                </a:ext>
              </a:extLst>
            </p:cNvPr>
            <p:cNvCxnSpPr>
              <a:cxnSpLocks/>
              <a:stCxn id="5" idx="3"/>
              <a:endCxn id="10" idx="1"/>
            </p:cNvCxnSpPr>
            <p:nvPr/>
          </p:nvCxnSpPr>
          <p:spPr>
            <a:xfrm>
              <a:off x="2540065" y="1997417"/>
              <a:ext cx="2043190" cy="421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1A8B03D-9792-57DE-BF1D-F95DD088E315}"/>
                </a:ext>
              </a:extLst>
            </p:cNvPr>
            <p:cNvCxnSpPr>
              <a:cxnSpLocks/>
              <a:stCxn id="5" idx="3"/>
              <a:endCxn id="11" idx="1"/>
            </p:cNvCxnSpPr>
            <p:nvPr/>
          </p:nvCxnSpPr>
          <p:spPr>
            <a:xfrm>
              <a:off x="2540065" y="1997417"/>
              <a:ext cx="2043190" cy="168887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5D354F5-8340-83A0-1155-7AD2FECC7AB9}"/>
                </a:ext>
              </a:extLst>
            </p:cNvPr>
            <p:cNvCxnSpPr>
              <a:cxnSpLocks/>
              <a:stCxn id="6" idx="3"/>
              <a:endCxn id="10" idx="1"/>
            </p:cNvCxnSpPr>
            <p:nvPr/>
          </p:nvCxnSpPr>
          <p:spPr>
            <a:xfrm flipV="1">
              <a:off x="2540065" y="2419217"/>
              <a:ext cx="2043190" cy="73342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8C8A0F6-0ECD-46C3-3D56-1893B0E46FE7}"/>
                </a:ext>
              </a:extLst>
            </p:cNvPr>
            <p:cNvCxnSpPr>
              <a:cxnSpLocks/>
              <a:stCxn id="5" idx="3"/>
              <a:endCxn id="12" idx="1"/>
            </p:cNvCxnSpPr>
            <p:nvPr/>
          </p:nvCxnSpPr>
          <p:spPr>
            <a:xfrm>
              <a:off x="2540065" y="1997417"/>
              <a:ext cx="2043190" cy="295938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0C33E31-00C3-29A5-1706-1028B04C4CAD}"/>
                </a:ext>
              </a:extLst>
            </p:cNvPr>
            <p:cNvCxnSpPr>
              <a:cxnSpLocks/>
              <a:stCxn id="6" idx="3"/>
              <a:endCxn id="11" idx="1"/>
            </p:cNvCxnSpPr>
            <p:nvPr/>
          </p:nvCxnSpPr>
          <p:spPr>
            <a:xfrm>
              <a:off x="2540065" y="3152642"/>
              <a:ext cx="2043190" cy="53364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B61700A-1C6A-9A0D-560C-847AB96D7513}"/>
                </a:ext>
              </a:extLst>
            </p:cNvPr>
            <p:cNvCxnSpPr>
              <a:cxnSpLocks/>
              <a:stCxn id="6" idx="3"/>
              <a:endCxn id="12" idx="1"/>
            </p:cNvCxnSpPr>
            <p:nvPr/>
          </p:nvCxnSpPr>
          <p:spPr>
            <a:xfrm>
              <a:off x="2540065" y="3152642"/>
              <a:ext cx="2043190" cy="180416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B64CB7E-2C07-0C5B-FF6B-2F0C21FA8DF8}"/>
                </a:ext>
              </a:extLst>
            </p:cNvPr>
            <p:cNvCxnSpPr>
              <a:cxnSpLocks/>
              <a:stCxn id="8" idx="3"/>
              <a:endCxn id="10" idx="1"/>
            </p:cNvCxnSpPr>
            <p:nvPr/>
          </p:nvCxnSpPr>
          <p:spPr>
            <a:xfrm flipV="1">
              <a:off x="2540065" y="2419217"/>
              <a:ext cx="2043190" cy="189105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BE0CBC0-9617-2C32-F6B1-E15A73511B8E}"/>
                </a:ext>
              </a:extLst>
            </p:cNvPr>
            <p:cNvCxnSpPr>
              <a:cxnSpLocks/>
              <a:stCxn id="8" idx="3"/>
              <a:endCxn id="11" idx="1"/>
            </p:cNvCxnSpPr>
            <p:nvPr/>
          </p:nvCxnSpPr>
          <p:spPr>
            <a:xfrm flipV="1">
              <a:off x="2540065" y="3686289"/>
              <a:ext cx="2043190" cy="62398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0D5D16F-2E58-1E75-2D39-0F69579DB56B}"/>
                </a:ext>
              </a:extLst>
            </p:cNvPr>
            <p:cNvCxnSpPr>
              <a:cxnSpLocks/>
              <a:stCxn id="8" idx="3"/>
              <a:endCxn id="12" idx="1"/>
            </p:cNvCxnSpPr>
            <p:nvPr/>
          </p:nvCxnSpPr>
          <p:spPr>
            <a:xfrm>
              <a:off x="2540065" y="4310273"/>
              <a:ext cx="2043190" cy="64653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A4B0924-4165-0FFD-66D0-0B744799813C}"/>
                </a:ext>
              </a:extLst>
            </p:cNvPr>
            <p:cNvCxnSpPr>
              <a:cxnSpLocks/>
              <a:stCxn id="9" idx="3"/>
              <a:endCxn id="10" idx="1"/>
            </p:cNvCxnSpPr>
            <p:nvPr/>
          </p:nvCxnSpPr>
          <p:spPr>
            <a:xfrm flipV="1">
              <a:off x="2540065" y="2419217"/>
              <a:ext cx="2043190" cy="304868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B03458F-504C-FDAC-A06F-008F13E72E8D}"/>
                </a:ext>
              </a:extLst>
            </p:cNvPr>
            <p:cNvCxnSpPr>
              <a:cxnSpLocks/>
              <a:stCxn id="9" idx="3"/>
              <a:endCxn id="11" idx="1"/>
            </p:cNvCxnSpPr>
            <p:nvPr/>
          </p:nvCxnSpPr>
          <p:spPr>
            <a:xfrm flipV="1">
              <a:off x="2540065" y="3686289"/>
              <a:ext cx="2043190" cy="178161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3A7D673-5968-DCD2-CF54-89C82FF4492E}"/>
                </a:ext>
              </a:extLst>
            </p:cNvPr>
            <p:cNvCxnSpPr>
              <a:cxnSpLocks/>
              <a:stCxn id="9" idx="3"/>
              <a:endCxn id="12" idx="1"/>
            </p:cNvCxnSpPr>
            <p:nvPr/>
          </p:nvCxnSpPr>
          <p:spPr>
            <a:xfrm flipV="1">
              <a:off x="2540065" y="4956804"/>
              <a:ext cx="2043190" cy="5111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6211D22-94A8-A3A0-83BA-A1EC49ABDEC6}"/>
                </a:ext>
              </a:extLst>
            </p:cNvPr>
            <p:cNvCxnSpPr>
              <a:cxnSpLocks/>
              <a:stCxn id="10" idx="3"/>
              <a:endCxn id="13" idx="1"/>
            </p:cNvCxnSpPr>
            <p:nvPr/>
          </p:nvCxnSpPr>
          <p:spPr>
            <a:xfrm>
              <a:off x="5497655" y="2419217"/>
              <a:ext cx="1043970" cy="177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3683515-8103-533C-F1A7-BE401AF9968B}"/>
                </a:ext>
              </a:extLst>
            </p:cNvPr>
            <p:cNvCxnSpPr>
              <a:cxnSpLocks/>
              <a:stCxn id="10" idx="3"/>
              <a:endCxn id="14" idx="1"/>
            </p:cNvCxnSpPr>
            <p:nvPr/>
          </p:nvCxnSpPr>
          <p:spPr>
            <a:xfrm>
              <a:off x="5497655" y="2419217"/>
              <a:ext cx="1043970" cy="129881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B510BC2-7314-D976-95A9-D32EC6B38587}"/>
                </a:ext>
              </a:extLst>
            </p:cNvPr>
            <p:cNvCxnSpPr>
              <a:cxnSpLocks/>
              <a:stCxn id="10" idx="3"/>
              <a:endCxn id="15" idx="1"/>
            </p:cNvCxnSpPr>
            <p:nvPr/>
          </p:nvCxnSpPr>
          <p:spPr>
            <a:xfrm>
              <a:off x="5497655" y="2419217"/>
              <a:ext cx="1043970" cy="254517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7CD8F3C-2CC1-2B6C-5C1D-E4C89294BF89}"/>
                </a:ext>
              </a:extLst>
            </p:cNvPr>
            <p:cNvCxnSpPr>
              <a:cxnSpLocks/>
              <a:stCxn id="11" idx="3"/>
              <a:endCxn id="13" idx="1"/>
            </p:cNvCxnSpPr>
            <p:nvPr/>
          </p:nvCxnSpPr>
          <p:spPr>
            <a:xfrm flipV="1">
              <a:off x="5497655" y="2436917"/>
              <a:ext cx="1043970" cy="124937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7C5AF70-D286-0840-DC83-08E4D04A88AE}"/>
                </a:ext>
              </a:extLst>
            </p:cNvPr>
            <p:cNvCxnSpPr>
              <a:cxnSpLocks/>
              <a:stCxn id="11" idx="3"/>
              <a:endCxn id="14" idx="1"/>
            </p:cNvCxnSpPr>
            <p:nvPr/>
          </p:nvCxnSpPr>
          <p:spPr>
            <a:xfrm>
              <a:off x="5497655" y="3686289"/>
              <a:ext cx="1043970" cy="3174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9D0794E-4DF9-CC68-7FA1-A47135D8B928}"/>
                </a:ext>
              </a:extLst>
            </p:cNvPr>
            <p:cNvCxnSpPr>
              <a:cxnSpLocks/>
              <a:stCxn id="11" idx="3"/>
              <a:endCxn id="15" idx="1"/>
            </p:cNvCxnSpPr>
            <p:nvPr/>
          </p:nvCxnSpPr>
          <p:spPr>
            <a:xfrm>
              <a:off x="5497655" y="3686289"/>
              <a:ext cx="1043970" cy="127809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B30C057-8349-4804-3B76-60F7C97EF179}"/>
                </a:ext>
              </a:extLst>
            </p:cNvPr>
            <p:cNvCxnSpPr>
              <a:cxnSpLocks/>
              <a:stCxn id="12" idx="3"/>
              <a:endCxn id="13" idx="1"/>
            </p:cNvCxnSpPr>
            <p:nvPr/>
          </p:nvCxnSpPr>
          <p:spPr>
            <a:xfrm flipV="1">
              <a:off x="5497655" y="2436917"/>
              <a:ext cx="1043970" cy="251988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01D6EF3-2B6E-414A-90F6-CD5F8959E375}"/>
                </a:ext>
              </a:extLst>
            </p:cNvPr>
            <p:cNvCxnSpPr>
              <a:cxnSpLocks/>
              <a:stCxn id="12" idx="3"/>
              <a:endCxn id="14" idx="1"/>
            </p:cNvCxnSpPr>
            <p:nvPr/>
          </p:nvCxnSpPr>
          <p:spPr>
            <a:xfrm flipV="1">
              <a:off x="5497655" y="3718029"/>
              <a:ext cx="1043970" cy="123877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0BDE936-581A-2370-A50F-379BD6DCF280}"/>
                </a:ext>
              </a:extLst>
            </p:cNvPr>
            <p:cNvCxnSpPr>
              <a:cxnSpLocks/>
              <a:stCxn id="12" idx="3"/>
              <a:endCxn id="15" idx="1"/>
            </p:cNvCxnSpPr>
            <p:nvPr/>
          </p:nvCxnSpPr>
          <p:spPr>
            <a:xfrm>
              <a:off x="5497655" y="4956804"/>
              <a:ext cx="1043970" cy="758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7BD0210D-E022-ADDC-9731-909C1B77DE8F}"/>
                </a:ext>
              </a:extLst>
            </p:cNvPr>
            <p:cNvCxnSpPr>
              <a:cxnSpLocks/>
              <a:stCxn id="13" idx="3"/>
              <a:endCxn id="7" idx="1"/>
            </p:cNvCxnSpPr>
            <p:nvPr/>
          </p:nvCxnSpPr>
          <p:spPr>
            <a:xfrm>
              <a:off x="7456025" y="2436917"/>
              <a:ext cx="1252961" cy="103059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0EB9A7C-BD69-4F65-DF1D-844178FB74AA}"/>
                </a:ext>
              </a:extLst>
            </p:cNvPr>
            <p:cNvCxnSpPr>
              <a:cxnSpLocks/>
              <a:stCxn id="14" idx="3"/>
              <a:endCxn id="7" idx="1"/>
            </p:cNvCxnSpPr>
            <p:nvPr/>
          </p:nvCxnSpPr>
          <p:spPr>
            <a:xfrm flipV="1">
              <a:off x="7456025" y="3467516"/>
              <a:ext cx="1252961" cy="25051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83E45E1-A056-955E-2F94-56478B5A2754}"/>
                </a:ext>
              </a:extLst>
            </p:cNvPr>
            <p:cNvCxnSpPr>
              <a:cxnSpLocks/>
              <a:stCxn id="15" idx="3"/>
              <a:endCxn id="7" idx="1"/>
            </p:cNvCxnSpPr>
            <p:nvPr/>
          </p:nvCxnSpPr>
          <p:spPr>
            <a:xfrm flipV="1">
              <a:off x="7456025" y="3467516"/>
              <a:ext cx="1252961" cy="149687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61619FB-428A-FA52-581B-AA54F43E1408}"/>
                </a:ext>
              </a:extLst>
            </p:cNvPr>
            <p:cNvSpPr/>
            <p:nvPr/>
          </p:nvSpPr>
          <p:spPr>
            <a:xfrm>
              <a:off x="1261062" y="6149263"/>
              <a:ext cx="1643605" cy="511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Input layer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D92265B-467A-BC16-FFE3-5E0D2B4DF381}"/>
                </a:ext>
              </a:extLst>
            </p:cNvPr>
            <p:cNvSpPr/>
            <p:nvPr/>
          </p:nvSpPr>
          <p:spPr>
            <a:xfrm>
              <a:off x="5197837" y="6149263"/>
              <a:ext cx="1643605" cy="5111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Hidden layers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B74052C-103F-8FE1-D05E-AAD22DA4ACE2}"/>
                </a:ext>
              </a:extLst>
            </p:cNvPr>
            <p:cNvSpPr/>
            <p:nvPr/>
          </p:nvSpPr>
          <p:spPr>
            <a:xfrm>
              <a:off x="8557197" y="6129218"/>
              <a:ext cx="1576792" cy="5111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Output layer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ounded Rectangle 42">
                  <a:extLst>
                    <a:ext uri="{FF2B5EF4-FFF2-40B4-BE49-F238E27FC236}">
                      <a16:creationId xmlns:a16="http://schemas.microsoft.com/office/drawing/2014/main" id="{BCE6C426-4702-705A-61D9-26959DFA3158}"/>
                    </a:ext>
                  </a:extLst>
                </p:cNvPr>
                <p:cNvSpPr/>
                <p:nvPr/>
              </p:nvSpPr>
              <p:spPr>
                <a:xfrm>
                  <a:off x="10896600" y="3005575"/>
                  <a:ext cx="914400" cy="914400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43" name="Rounded Rectangle 42">
                  <a:extLst>
                    <a:ext uri="{FF2B5EF4-FFF2-40B4-BE49-F238E27FC236}">
                      <a16:creationId xmlns:a16="http://schemas.microsoft.com/office/drawing/2014/main" id="{BCE6C426-4702-705A-61D9-26959DFA31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96600" y="3005575"/>
                  <a:ext cx="914400" cy="914400"/>
                </a:xfrm>
                <a:prstGeom prst="roundRect">
                  <a:avLst/>
                </a:prstGeom>
                <a:blipFill>
                  <a:blip r:embed="rId14"/>
                  <a:stretch>
                    <a:fillRect l="-540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1440EDE-50FF-2C1B-7E9E-8D2B35CE1DAF}"/>
                </a:ext>
              </a:extLst>
            </p:cNvPr>
            <p:cNvSpPr/>
            <p:nvPr/>
          </p:nvSpPr>
          <p:spPr>
            <a:xfrm>
              <a:off x="10725812" y="6110361"/>
              <a:ext cx="1375649" cy="55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Loss function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0E6C5F3B-024D-13E1-811E-5C0471EA47CD}"/>
                </a:ext>
              </a:extLst>
            </p:cNvPr>
            <p:cNvCxnSpPr>
              <a:stCxn id="7" idx="3"/>
              <a:endCxn id="43" idx="1"/>
            </p:cNvCxnSpPr>
            <p:nvPr/>
          </p:nvCxnSpPr>
          <p:spPr>
            <a:xfrm flipV="1">
              <a:off x="9982200" y="3462775"/>
              <a:ext cx="914400" cy="474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6" name="Right Arrow 45">
            <a:extLst>
              <a:ext uri="{FF2B5EF4-FFF2-40B4-BE49-F238E27FC236}">
                <a16:creationId xmlns:a16="http://schemas.microsoft.com/office/drawing/2014/main" id="{BB128AD7-C777-7F11-9F62-58FD3CE41AE2}"/>
              </a:ext>
            </a:extLst>
          </p:cNvPr>
          <p:cNvSpPr/>
          <p:nvPr/>
        </p:nvSpPr>
        <p:spPr>
          <a:xfrm rot="10800000">
            <a:off x="7608467" y="1682963"/>
            <a:ext cx="2734235" cy="484632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89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C64A3-45EA-C564-0711-A04514C9A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 backward propagation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3657A7C-B17C-36D1-BDA5-8B221580086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47344" y="1825625"/>
                <a:ext cx="5181600" cy="4351338"/>
              </a:xfrm>
            </p:spPr>
            <p:txBody>
              <a:bodyPr/>
              <a:lstStyle/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determine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that minimize the loss function</a:t>
                </a:r>
              </a:p>
              <a:p>
                <a:r>
                  <a:rPr lang="en-US" dirty="0"/>
                  <a:t>Need to compute how much a small change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affects the loss</a:t>
                </a:r>
              </a:p>
              <a:p>
                <a:r>
                  <a:rPr lang="en-US" dirty="0"/>
                  <a:t>Compute partial derivatives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𝑑𝑏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3657A7C-B17C-36D1-BDA5-8B22158008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47344" y="1825625"/>
                <a:ext cx="5181600" cy="4351338"/>
              </a:xfrm>
              <a:blipFill>
                <a:blip r:embed="rId2"/>
                <a:stretch>
                  <a:fillRect l="-195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679C9D4-6A84-D11D-DD6D-64231690D9C4}"/>
                  </a:ext>
                </a:extLst>
              </p:cNvPr>
              <p:cNvSpPr/>
              <p:nvPr/>
            </p:nvSpPr>
            <p:spPr>
              <a:xfrm>
                <a:off x="5917859" y="1724366"/>
                <a:ext cx="694628" cy="695535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679C9D4-6A84-D11D-DD6D-64231690D9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859" y="1724366"/>
                <a:ext cx="694628" cy="69553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9C631277-E954-9284-CD45-5054B645BDB8}"/>
                  </a:ext>
                </a:extLst>
              </p:cNvPr>
              <p:cNvSpPr/>
              <p:nvPr/>
            </p:nvSpPr>
            <p:spPr>
              <a:xfrm>
                <a:off x="5949735" y="3388643"/>
                <a:ext cx="694628" cy="695535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9C631277-E954-9284-CD45-5054B645BD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735" y="3388643"/>
                <a:ext cx="694628" cy="69553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D5D21F9B-BE06-3D37-6338-6A5ABDC848BC}"/>
                  </a:ext>
                </a:extLst>
              </p:cNvPr>
              <p:cNvSpPr/>
              <p:nvPr/>
            </p:nvSpPr>
            <p:spPr>
              <a:xfrm>
                <a:off x="7259782" y="2624198"/>
                <a:ext cx="2131106" cy="520709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D5D21F9B-BE06-3D37-6338-6A5ABDC848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782" y="2624198"/>
                <a:ext cx="2131106" cy="52070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980662B-9A25-C0C3-EE56-2EA3237FA72D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6612487" y="2072134"/>
            <a:ext cx="647295" cy="8124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027CEE-DEC6-5950-60CD-C512E765D221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6644363" y="2884553"/>
            <a:ext cx="615419" cy="8518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7531221E-D68B-13B2-8F3D-FBE4B9AF9CAF}"/>
                  </a:ext>
                </a:extLst>
              </p:cNvPr>
              <p:cNvSpPr/>
              <p:nvPr/>
            </p:nvSpPr>
            <p:spPr>
              <a:xfrm>
                <a:off x="10020096" y="2621498"/>
                <a:ext cx="1885076" cy="520709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7531221E-D68B-13B2-8F3D-FBE4B9AF9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0096" y="2621498"/>
                <a:ext cx="1885076" cy="52070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7F514F1-5BD3-9592-6776-1119936C8D3B}"/>
              </a:ext>
            </a:extLst>
          </p:cNvPr>
          <p:cNvCxnSpPr>
            <a:cxnSpLocks/>
            <a:stCxn id="8" idx="3"/>
            <a:endCxn id="20" idx="1"/>
          </p:cNvCxnSpPr>
          <p:nvPr/>
        </p:nvCxnSpPr>
        <p:spPr>
          <a:xfrm flipV="1">
            <a:off x="9390888" y="2881853"/>
            <a:ext cx="629208" cy="27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25FA150-A501-351D-78D2-1B51F9DF6E8B}"/>
                  </a:ext>
                </a:extLst>
              </p:cNvPr>
              <p:cNvSpPr txBox="1"/>
              <p:nvPr/>
            </p:nvSpPr>
            <p:spPr>
              <a:xfrm>
                <a:off x="9905389" y="1888070"/>
                <a:ext cx="2114490" cy="601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̂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̂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=2(</m:t>
                      </m:r>
                      <m:acc>
                        <m:accPr>
                          <m:chr m:val="̂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25FA150-A501-351D-78D2-1B51F9DF6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389" y="1888070"/>
                <a:ext cx="2114490" cy="601896"/>
              </a:xfrm>
              <a:prstGeom prst="rect">
                <a:avLst/>
              </a:prstGeom>
              <a:blipFill>
                <a:blip r:embed="rId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021E655-4A66-4C68-4AC1-5318CF8FC4DC}"/>
                  </a:ext>
                </a:extLst>
              </p:cNvPr>
              <p:cNvSpPr txBox="1"/>
              <p:nvPr/>
            </p:nvSpPr>
            <p:spPr>
              <a:xfrm>
                <a:off x="7196030" y="3523930"/>
                <a:ext cx="3386312" cy="603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̂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den>
                      </m:f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̂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021E655-4A66-4C68-4AC1-5318CF8FC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030" y="3523930"/>
                <a:ext cx="3386312" cy="603114"/>
              </a:xfrm>
              <a:prstGeom prst="rect">
                <a:avLst/>
              </a:prstGeom>
              <a:blipFill>
                <a:blip r:embed="rId8"/>
                <a:stretch>
                  <a:fillRect t="-2083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5911244-90DE-2F73-8962-7CA7E8C0900E}"/>
                  </a:ext>
                </a:extLst>
              </p:cNvPr>
              <p:cNvSpPr txBox="1"/>
              <p:nvPr/>
            </p:nvSpPr>
            <p:spPr>
              <a:xfrm>
                <a:off x="7196030" y="4204510"/>
                <a:ext cx="3463769" cy="603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̂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den>
                      </m:f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̂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5911244-90DE-2F73-8962-7CA7E8C09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030" y="4204510"/>
                <a:ext cx="3463769" cy="603114"/>
              </a:xfrm>
              <a:prstGeom prst="rect">
                <a:avLst/>
              </a:prstGeom>
              <a:blipFill>
                <a:blip r:embed="rId9"/>
                <a:stretch>
                  <a:fillRect t="-2083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2FE1A20-465F-E0EB-83B4-1C1F41B75BDD}"/>
                  </a:ext>
                </a:extLst>
              </p:cNvPr>
              <p:cNvSpPr txBox="1"/>
              <p:nvPr/>
            </p:nvSpPr>
            <p:spPr>
              <a:xfrm>
                <a:off x="7196030" y="4877865"/>
                <a:ext cx="3037626" cy="603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𝑑𝑏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̂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den>
                      </m:f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̂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𝑑𝑏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2FE1A20-465F-E0EB-83B4-1C1F41B75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030" y="4877865"/>
                <a:ext cx="3037626" cy="603114"/>
              </a:xfrm>
              <a:prstGeom prst="rect">
                <a:avLst/>
              </a:prstGeom>
              <a:blipFill>
                <a:blip r:embed="rId10"/>
                <a:stretch>
                  <a:fillRect t="-2083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4129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22406-6954-A08D-22CB-8D6A75AE8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review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A93999-88C5-3616-C422-01236AD61C4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7030A0"/>
                    </a:solidFill>
                  </a:rPr>
                  <a:t>Learning rate</a:t>
                </a:r>
                <a:r>
                  <a:rPr lang="en-US" dirty="0"/>
                  <a:t> – the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in the update rule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Epoch</a:t>
                </a:r>
                <a:r>
                  <a:rPr lang="en-US" dirty="0"/>
                  <a:t> – 1 forward and backward propagation over the training set</a:t>
                </a:r>
                <a:endParaRPr lang="en-US" dirty="0">
                  <a:solidFill>
                    <a:schemeClr val="accent6"/>
                  </a:solidFill>
                </a:endParaRPr>
              </a:p>
              <a:p>
                <a:r>
                  <a:rPr lang="en-US" dirty="0">
                    <a:solidFill>
                      <a:schemeClr val="accent6"/>
                    </a:solidFill>
                  </a:rPr>
                  <a:t>Batch</a:t>
                </a:r>
                <a:r>
                  <a:rPr lang="en-US" dirty="0"/>
                  <a:t> – subset of the training set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Iterations</a:t>
                </a:r>
                <a:r>
                  <a:rPr lang="en-US" dirty="0"/>
                  <a:t> – number of batches needed to complete 1 epoch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A93999-88C5-3616-C422-01236AD61C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200" t="-2326" r="-3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B1DA48-729D-BE82-4097-273603858E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Suppose we have 2000 training examples.</a:t>
            </a:r>
          </a:p>
          <a:p>
            <a:r>
              <a:rPr lang="en-US" dirty="0"/>
              <a:t>Split the training set into batches of 400</a:t>
            </a:r>
          </a:p>
          <a:p>
            <a:r>
              <a:rPr lang="en-US" dirty="0">
                <a:solidFill>
                  <a:schemeClr val="accent6"/>
                </a:solidFill>
              </a:rPr>
              <a:t>5 batches</a:t>
            </a:r>
          </a:p>
          <a:p>
            <a:r>
              <a:rPr lang="en-US" dirty="0">
                <a:solidFill>
                  <a:schemeClr val="accent2"/>
                </a:solidFill>
              </a:rPr>
              <a:t>5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iterations</a:t>
            </a:r>
            <a:r>
              <a:rPr lang="en-US" dirty="0"/>
              <a:t> to complete </a:t>
            </a:r>
            <a:r>
              <a:rPr lang="en-US" dirty="0">
                <a:solidFill>
                  <a:schemeClr val="accent1"/>
                </a:solidFill>
              </a:rPr>
              <a:t>1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epoch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494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4817-D1CD-BAC5-A93C-ED9E25280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48" y="1051528"/>
            <a:ext cx="5946648" cy="4726845"/>
          </a:xfrm>
        </p:spPr>
        <p:txBody>
          <a:bodyPr>
            <a:normAutofit/>
          </a:bodyPr>
          <a:lstStyle/>
          <a:p>
            <a:r>
              <a:rPr lang="en-US" dirty="0"/>
              <a:t>Optimized tensor library for deep learning using GPUs and CPUs</a:t>
            </a:r>
          </a:p>
          <a:p>
            <a:r>
              <a:rPr lang="en-US" dirty="0"/>
              <a:t>Python based library but users can program in C/C++</a:t>
            </a:r>
          </a:p>
          <a:p>
            <a:r>
              <a:rPr lang="en-US" dirty="0"/>
              <a:t>Primary goal is usability</a:t>
            </a:r>
          </a:p>
          <a:p>
            <a:r>
              <a:rPr lang="en-US" dirty="0"/>
              <a:t>Secondary goal is performance</a:t>
            </a:r>
          </a:p>
          <a:p>
            <a:r>
              <a:rPr lang="en-US" dirty="0"/>
              <a:t>Created by Facebook AI Research Lab</a:t>
            </a:r>
          </a:p>
          <a:p>
            <a:r>
              <a:rPr lang="en-US" dirty="0"/>
              <a:t>Released in 2016</a:t>
            </a:r>
          </a:p>
          <a:p>
            <a:r>
              <a:rPr lang="en-US" dirty="0"/>
              <a:t>Open source</a:t>
            </a:r>
          </a:p>
        </p:txBody>
      </p:sp>
      <p:pic>
        <p:nvPicPr>
          <p:cNvPr id="4" name="Picture 4" descr="Welcome to PyTorch Tutorials — PyTorch Tutorials 1.11.0+cu102 documentation">
            <a:extLst>
              <a:ext uri="{FF2B5EF4-FFF2-40B4-BE49-F238E27FC236}">
                <a16:creationId xmlns:a16="http://schemas.microsoft.com/office/drawing/2014/main" id="{F6D23AE6-1F8D-1FB5-40FF-1A1AB6986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512" y="704120"/>
            <a:ext cx="5102352" cy="510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591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7E207-3AE1-B4E6-5453-8A88ACE7B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Pytorch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DFB8AB8-2282-1CD2-1BCD-AC89A1A96F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675221"/>
              </p:ext>
            </p:extLst>
          </p:nvPr>
        </p:nvGraphicFramePr>
        <p:xfrm>
          <a:off x="838200" y="1510145"/>
          <a:ext cx="10287000" cy="4666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0312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75AF9-5544-E5C3-A962-B5A43E5FA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61" y="374269"/>
            <a:ext cx="3102864" cy="1325563"/>
          </a:xfrm>
        </p:spPr>
        <p:txBody>
          <a:bodyPr/>
          <a:lstStyle/>
          <a:p>
            <a:r>
              <a:rPr lang="en-US" dirty="0"/>
              <a:t>Tensors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CBB848-D6AB-B12D-19E2-4B40F5D8E7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8607642"/>
              </p:ext>
            </p:extLst>
          </p:nvPr>
        </p:nvGraphicFramePr>
        <p:xfrm>
          <a:off x="271272" y="1825624"/>
          <a:ext cx="677150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7BC90B-97C3-A63C-AAAC-1314DFDBC692}"/>
                  </a:ext>
                </a:extLst>
              </p:cNvPr>
              <p:cNvSpPr txBox="1"/>
              <p:nvPr/>
            </p:nvSpPr>
            <p:spPr>
              <a:xfrm>
                <a:off x="4562856" y="3059668"/>
                <a:ext cx="19952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…,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7BC90B-97C3-A63C-AAAC-1314DFDBC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856" y="3059668"/>
                <a:ext cx="1995290" cy="369332"/>
              </a:xfrm>
              <a:prstGeom prst="rect">
                <a:avLst/>
              </a:prstGeom>
              <a:blipFill>
                <a:blip r:embed="rId7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FABDC2-187F-3C64-54BA-115196EEA2C5}"/>
                  </a:ext>
                </a:extLst>
              </p:cNvPr>
              <p:cNvSpPr txBox="1"/>
              <p:nvPr/>
            </p:nvSpPr>
            <p:spPr>
              <a:xfrm>
                <a:off x="4824984" y="3588456"/>
                <a:ext cx="2321981" cy="825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FABDC2-187F-3C64-54BA-115196EEA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984" y="3588456"/>
                <a:ext cx="2321981" cy="8256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2 A 3D tensor of a Red-Green-Blue (RGB) image of a dimension of 4 Â 4 Â 3 |  Download Scientific Diagram">
            <a:extLst>
              <a:ext uri="{FF2B5EF4-FFF2-40B4-BE49-F238E27FC236}">
                <a16:creationId xmlns:a16="http://schemas.microsoft.com/office/drawing/2014/main" id="{C806CAF7-B120-9AA3-E749-021FA47CF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117" y="4549067"/>
            <a:ext cx="1341713" cy="96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42DC92-C9A4-74AF-785F-EFB3093E2460}"/>
              </a:ext>
            </a:extLst>
          </p:cNvPr>
          <p:cNvSpPr txBox="1"/>
          <p:nvPr/>
        </p:nvSpPr>
        <p:spPr>
          <a:xfrm>
            <a:off x="7146964" y="1825623"/>
            <a:ext cx="47737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torch.tensor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torch.tensor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np.array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([[1, 2, 3],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		   [4, 5, 6]]))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ourier New" panose="02070309020205020404" pitchFamily="49" charset="0"/>
              </a:rPr>
              <a:t>Can add, subtract, and, multiply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ourier New" panose="02070309020205020404" pitchFamily="49" charset="0"/>
              </a:rPr>
              <a:t>Defined operations for multiplying tensors with valid dimensions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cs typeface="Courier New" panose="02070309020205020404" pitchFamily="49" charset="0"/>
              </a:rPr>
              <a:t>Autograd</a:t>
            </a:r>
            <a:r>
              <a:rPr lang="en-US" sz="1600" dirty="0">
                <a:cs typeface="Courier New" panose="02070309020205020404" pitchFamily="49" charset="0"/>
              </a:rPr>
              <a:t> capabilities make it easy to track gradients of tensors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pytorch.org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/docs/stable/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tensors.html#tensor-class-reference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4C2448-1F87-0D16-A286-C5A3228368B2}"/>
              </a:ext>
            </a:extLst>
          </p:cNvPr>
          <p:cNvSpPr txBox="1">
            <a:spLocks/>
          </p:cNvSpPr>
          <p:nvPr/>
        </p:nvSpPr>
        <p:spPr>
          <a:xfrm>
            <a:off x="7875457" y="374268"/>
            <a:ext cx="31028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Pytorch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919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BCB5E-4060-B041-8210-F7B9227A9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DataSet</a:t>
            </a:r>
            <a:r>
              <a:rPr lang="en-US" dirty="0"/>
              <a:t>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DataLoader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D482D-89F5-A74F-A1C6-E45F446D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complex data, you need to create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DataSet</a:t>
            </a:r>
            <a:r>
              <a:rPr lang="en-US" dirty="0"/>
              <a:t>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DataLoader</a:t>
            </a:r>
            <a:r>
              <a:rPr lang="en-US" dirty="0"/>
              <a:t>.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DataSet</a:t>
            </a:r>
            <a:r>
              <a:rPr lang="en-US" dirty="0"/>
              <a:t> is data class, loads data one at a time.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DataLoader</a:t>
            </a:r>
            <a:r>
              <a:rPr lang="en-US" dirty="0"/>
              <a:t> is the bridge between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DataSet</a:t>
            </a:r>
            <a:r>
              <a:rPr lang="en-US" dirty="0"/>
              <a:t> and the Optimizer.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E7D236-90CA-E64E-BF24-3E232547E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67" y="3691618"/>
            <a:ext cx="11114665" cy="280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37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11BB4-0744-9240-8150-CD065DB4A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DataSet</a:t>
            </a:r>
            <a:r>
              <a:rPr lang="en-US" dirty="0"/>
              <a:t>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3C19C-08B4-6843-AEBB-3BADBCAC0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76" y="1433779"/>
            <a:ext cx="539496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The 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Dataset</a:t>
            </a:r>
            <a:r>
              <a:rPr lang="en-US" sz="2000" dirty="0"/>
              <a:t> retrieves our dataset’s features and labels one sample at a time.</a:t>
            </a:r>
          </a:p>
          <a:p>
            <a:r>
              <a:rPr lang="en-US" sz="2000" dirty="0"/>
              <a:t>must implement three functions: </a:t>
            </a:r>
            <a:r>
              <a:rPr lang="en-US" sz="2000" i="1" dirty="0">
                <a:solidFill>
                  <a:schemeClr val="accent1"/>
                </a:solidFill>
              </a:rPr>
              <a:t>__</a:t>
            </a:r>
            <a:r>
              <a:rPr lang="en-US" sz="2000" i="1" dirty="0" err="1">
                <a:solidFill>
                  <a:schemeClr val="accent1"/>
                </a:solidFill>
              </a:rPr>
              <a:t>init</a:t>
            </a:r>
            <a:r>
              <a:rPr lang="en-US" sz="2000" i="1" dirty="0">
                <a:solidFill>
                  <a:schemeClr val="accent1"/>
                </a:solidFill>
              </a:rPr>
              <a:t>__</a:t>
            </a:r>
            <a:r>
              <a:rPr lang="en-US" sz="2000" dirty="0"/>
              <a:t>, </a:t>
            </a:r>
            <a:r>
              <a:rPr lang="en-US" sz="2000" i="1" dirty="0">
                <a:solidFill>
                  <a:schemeClr val="accent1"/>
                </a:solidFill>
              </a:rPr>
              <a:t>__</a:t>
            </a:r>
            <a:r>
              <a:rPr lang="en-US" sz="2000" i="1" dirty="0" err="1">
                <a:solidFill>
                  <a:schemeClr val="accent1"/>
                </a:solidFill>
              </a:rPr>
              <a:t>len</a:t>
            </a:r>
            <a:r>
              <a:rPr lang="en-US" sz="2000" i="1" dirty="0">
                <a:solidFill>
                  <a:schemeClr val="accent1"/>
                </a:solidFill>
              </a:rPr>
              <a:t>__</a:t>
            </a:r>
            <a:r>
              <a:rPr lang="en-US" sz="2000" dirty="0"/>
              <a:t>, and </a:t>
            </a:r>
            <a:r>
              <a:rPr lang="en-US" sz="2000" i="1" dirty="0">
                <a:solidFill>
                  <a:schemeClr val="accent1"/>
                </a:solidFill>
              </a:rPr>
              <a:t>__</a:t>
            </a:r>
            <a:r>
              <a:rPr lang="en-US" sz="2000" i="1" dirty="0" err="1">
                <a:solidFill>
                  <a:schemeClr val="accent1"/>
                </a:solidFill>
              </a:rPr>
              <a:t>getitem</a:t>
            </a:r>
            <a:r>
              <a:rPr lang="en-US" sz="2000" i="1" dirty="0">
                <a:solidFill>
                  <a:schemeClr val="accent1"/>
                </a:solidFill>
              </a:rPr>
              <a:t>__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The </a:t>
            </a: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0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</a:t>
            </a: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 </a:t>
            </a:r>
            <a:r>
              <a:rPr lang="en-US" sz="2000" dirty="0"/>
              <a:t>function is run once when instantiating the Dataset object. </a:t>
            </a:r>
          </a:p>
          <a:p>
            <a:pPr lvl="1"/>
            <a:r>
              <a:rPr lang="en-US" sz="2000" dirty="0"/>
              <a:t>The </a:t>
            </a: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0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</a:t>
            </a: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/>
              <a:t>function returns the number of samples in our dataset.</a:t>
            </a:r>
          </a:p>
          <a:p>
            <a:pPr lvl="1"/>
            <a:r>
              <a:rPr lang="en-US" sz="2000" dirty="0"/>
              <a:t>The </a:t>
            </a: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0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getitem</a:t>
            </a: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/>
              <a:t>function loads and returns a sample from the dataset at the given index </a:t>
            </a:r>
            <a:r>
              <a:rPr lang="en-US" sz="20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idx</a:t>
            </a:r>
            <a:r>
              <a:rPr lang="en-US" sz="20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02EA75-C75C-0B47-8775-36117CF5D8CA}"/>
              </a:ext>
            </a:extLst>
          </p:cNvPr>
          <p:cNvSpPr txBox="1"/>
          <p:nvPr/>
        </p:nvSpPr>
        <p:spPr>
          <a:xfrm>
            <a:off x="5806441" y="2060892"/>
            <a:ext cx="63855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dataname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Dataset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__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(self, xxx, transform=None,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target_transform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=None):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__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(self):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xxxx_len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# returns the length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__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getitem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(self,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yyyy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# gets the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2EEED7-E0B7-0D48-9FC4-6402835B48DA}"/>
              </a:ext>
            </a:extLst>
          </p:cNvPr>
          <p:cNvSpPr txBox="1"/>
          <p:nvPr/>
        </p:nvSpPr>
        <p:spPr>
          <a:xfrm>
            <a:off x="5147534" y="6309081"/>
            <a:ext cx="67396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pytorch.org</a:t>
            </a:r>
            <a:r>
              <a:rPr lang="en-US" dirty="0"/>
              <a:t>/tutorials/beginner/basics/</a:t>
            </a:r>
            <a:r>
              <a:rPr lang="en-US" dirty="0" err="1"/>
              <a:t>data_tutorial.html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50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57AFD-F979-20E1-68BE-75BFC309C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7B3B10-67B6-A96D-9D2A-2C06C928FE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04761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Left Brace 2">
            <a:extLst>
              <a:ext uri="{FF2B5EF4-FFF2-40B4-BE49-F238E27FC236}">
                <a16:creationId xmlns:a16="http://schemas.microsoft.com/office/drawing/2014/main" id="{B2923AF9-E633-2610-3296-9E13D8D8C93B}"/>
              </a:ext>
            </a:extLst>
          </p:cNvPr>
          <p:cNvSpPr/>
          <p:nvPr/>
        </p:nvSpPr>
        <p:spPr>
          <a:xfrm>
            <a:off x="1679028" y="2396357"/>
            <a:ext cx="549166" cy="1797269"/>
          </a:xfrm>
          <a:prstGeom prst="leftBrace">
            <a:avLst/>
          </a:prstGeom>
          <a:ln w="50800">
            <a:solidFill>
              <a:schemeClr val="accent5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B2191A6B-DCCC-6685-1581-02647C082781}"/>
              </a:ext>
            </a:extLst>
          </p:cNvPr>
          <p:cNvSpPr/>
          <p:nvPr/>
        </p:nvSpPr>
        <p:spPr>
          <a:xfrm>
            <a:off x="1679028" y="4764358"/>
            <a:ext cx="549166" cy="1270053"/>
          </a:xfrm>
          <a:prstGeom prst="leftBrace">
            <a:avLst/>
          </a:prstGeom>
          <a:ln w="50800">
            <a:solidFill>
              <a:schemeClr val="accent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7BC19-661D-BA32-87D7-A674B5C0DF24}"/>
              </a:ext>
            </a:extLst>
          </p:cNvPr>
          <p:cNvSpPr txBox="1"/>
          <p:nvPr/>
        </p:nvSpPr>
        <p:spPr>
          <a:xfrm>
            <a:off x="943057" y="3110325"/>
            <a:ext cx="73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Part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D6D88C-80A4-7345-8DF7-5F55CCA1BFE2}"/>
              </a:ext>
            </a:extLst>
          </p:cNvPr>
          <p:cNvSpPr txBox="1"/>
          <p:nvPr/>
        </p:nvSpPr>
        <p:spPr>
          <a:xfrm>
            <a:off x="943057" y="5214718"/>
            <a:ext cx="73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1997981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9DC92-A446-B442-9EC4-761256855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DataLoader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cs typeface="Courier New" panose="02070309020205020404" pitchFamily="49" charset="0"/>
              </a:rPr>
              <a:t>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C115-0660-904B-AD15-5AE0E18FB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24" y="1730808"/>
            <a:ext cx="5257800" cy="4351338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DataLoader</a:t>
            </a:r>
            <a:r>
              <a:rPr lang="en-US" sz="2400" dirty="0"/>
              <a:t> is an </a:t>
            </a:r>
            <a:r>
              <a:rPr lang="en-US" sz="2400" dirty="0" err="1"/>
              <a:t>iterable</a:t>
            </a:r>
            <a:r>
              <a:rPr lang="en-US" sz="2400" dirty="0"/>
              <a:t> that abstracts the complex data passing process and makes our lives easier. </a:t>
            </a:r>
          </a:p>
          <a:p>
            <a:pPr lvl="1"/>
            <a:r>
              <a:rPr lang="en-US" dirty="0"/>
              <a:t>pass samples in “minibatches”, </a:t>
            </a:r>
          </a:p>
          <a:p>
            <a:pPr lvl="1"/>
            <a:r>
              <a:rPr lang="en-US" dirty="0"/>
              <a:t>reshuffle the data at every epoch to reduce model overfitting</a:t>
            </a:r>
          </a:p>
          <a:p>
            <a:pPr lvl="1"/>
            <a:r>
              <a:rPr lang="en-US" dirty="0"/>
              <a:t>use Python’s multiprocessing to speed up data retrieval.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F01490-17A7-0F45-89C3-540E50E47EF0}"/>
              </a:ext>
            </a:extLst>
          </p:cNvPr>
          <p:cNvSpPr txBox="1"/>
          <p:nvPr/>
        </p:nvSpPr>
        <p:spPr>
          <a:xfrm>
            <a:off x="6003843" y="2810752"/>
            <a:ext cx="609958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torch.utils.data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import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DataLoader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train_dataloader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DataLoader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training_data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batch_size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=64,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shuffle=True)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test_dataloader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DataLoader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test_data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batch_size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=64,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shuffle=True)</a:t>
            </a:r>
          </a:p>
        </p:txBody>
      </p:sp>
    </p:spTree>
    <p:extLst>
      <p:ext uri="{BB962C8B-B14F-4D97-AF65-F5344CB8AC3E}">
        <p14:creationId xmlns:p14="http://schemas.microsoft.com/office/powerpoint/2010/main" val="4269923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723B5-1C55-AF89-C8A8-48064395A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define a </a:t>
            </a:r>
            <a:r>
              <a:rPr lang="en-US" dirty="0" err="1"/>
              <a:t>nn.Module</a:t>
            </a:r>
            <a:r>
              <a:rPr lang="en-US" dirty="0"/>
              <a:t> subclass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8AE7D-2FD9-E644-A932-C2159E6B50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torch.nn.Module</a:t>
            </a:r>
            <a:r>
              <a:rPr lang="en-US" dirty="0"/>
              <a:t> class is how we implement the neural network</a:t>
            </a:r>
          </a:p>
          <a:p>
            <a:r>
              <a:rPr lang="en-US" dirty="0"/>
              <a:t>Have to implement 2 methods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__</a:t>
            </a:r>
            <a:r>
              <a:rPr lang="en-US" dirty="0" err="1">
                <a:solidFill>
                  <a:schemeClr val="accent1"/>
                </a:solidFill>
              </a:rPr>
              <a:t>init</a:t>
            </a:r>
            <a:r>
              <a:rPr lang="en-US" dirty="0">
                <a:solidFill>
                  <a:schemeClr val="accent1"/>
                </a:solidFill>
              </a:rPr>
              <a:t>__(self) </a:t>
            </a:r>
            <a:r>
              <a:rPr lang="en-US" dirty="0"/>
              <a:t>- where neural network layers and member data of the class are initialized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forward(self, x) </a:t>
            </a:r>
            <a:r>
              <a:rPr lang="en-US" dirty="0"/>
              <a:t>– method that defines the operations of the forward propagation, e.g., how data at each layer is manipulated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D58B10-A5B4-57FC-97F7-82C808DCF3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System Font Regular"/>
              <a:buChar char="+"/>
            </a:pPr>
            <a:r>
              <a:rPr lang="en-US" dirty="0"/>
              <a:t>Easy to customize the neural network</a:t>
            </a:r>
          </a:p>
          <a:p>
            <a:pPr>
              <a:buFont typeface="System Font Regular"/>
              <a:buChar char="+"/>
            </a:pPr>
            <a:r>
              <a:rPr lang="en-US" dirty="0"/>
              <a:t>Have access to all the layers that you define</a:t>
            </a:r>
          </a:p>
          <a:p>
            <a:pPr>
              <a:buFont typeface="System Font Regular"/>
              <a:buChar char="+"/>
            </a:pPr>
            <a:r>
              <a:rPr lang="en-US" dirty="0"/>
              <a:t>Easy to view and manipulate the parameters within the layers</a:t>
            </a:r>
          </a:p>
        </p:txBody>
      </p:sp>
    </p:spTree>
    <p:extLst>
      <p:ext uri="{BB962C8B-B14F-4D97-AF65-F5344CB8AC3E}">
        <p14:creationId xmlns:p14="http://schemas.microsoft.com/office/powerpoint/2010/main" val="1072527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7D6E9-8E77-030B-BA53-2E945B125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16B1C-E396-03D4-BB8C-F34C34D657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Choice of loss function depends on </a:t>
            </a:r>
          </a:p>
          <a:p>
            <a:pPr lvl="1"/>
            <a:r>
              <a:rPr lang="en-US" dirty="0"/>
              <a:t>Activation function used in the output layer</a:t>
            </a:r>
          </a:p>
          <a:p>
            <a:pPr lvl="1"/>
            <a:r>
              <a:rPr lang="en-US" dirty="0"/>
              <a:t>Task you want your model to do (e.g., regression, binary/multiclass classification)</a:t>
            </a:r>
          </a:p>
          <a:p>
            <a:r>
              <a:rPr lang="en-US" dirty="0"/>
              <a:t>Full list </a:t>
            </a:r>
            <a:r>
              <a:rPr lang="en-US" dirty="0">
                <a:hlinkClick r:id="rId2"/>
              </a:rPr>
              <a:t>https://pytorch.org/docs/stable/nn.html#loss-functions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A72E4-A943-E771-D0AA-624E76D50C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Regression</a:t>
            </a:r>
          </a:p>
          <a:p>
            <a:pPr lvl="1"/>
            <a:r>
              <a:rPr lang="en-US" sz="2800" dirty="0"/>
              <a:t>Mean squared error</a:t>
            </a:r>
          </a:p>
          <a:p>
            <a:pPr lvl="1"/>
            <a:r>
              <a:rPr lang="en-US" sz="2800" dirty="0" err="1"/>
              <a:t>nn.MSELoss</a:t>
            </a:r>
            <a:endParaRPr lang="en-US" sz="2800" dirty="0"/>
          </a:p>
          <a:p>
            <a:r>
              <a:rPr lang="en-US" dirty="0"/>
              <a:t>Binary classification</a:t>
            </a:r>
          </a:p>
          <a:p>
            <a:pPr lvl="1"/>
            <a:r>
              <a:rPr lang="en-US" sz="2800" dirty="0"/>
              <a:t>Binary cross-entropy</a:t>
            </a:r>
          </a:p>
          <a:p>
            <a:pPr lvl="1"/>
            <a:r>
              <a:rPr lang="en-US" sz="2800" dirty="0" err="1"/>
              <a:t>nn.BCELoss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8350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5EB1F-C13E-8965-13A1-7999906F3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A69C0-EE92-EDF7-E6E6-00F2C7104D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torch.Optim</a:t>
            </a:r>
            <a:endParaRPr lang="en-US" dirty="0"/>
          </a:p>
          <a:p>
            <a:r>
              <a:rPr lang="en-US" dirty="0"/>
              <a:t>Package that implements various optimization algorithms</a:t>
            </a:r>
          </a:p>
          <a:p>
            <a:r>
              <a:rPr lang="en-US" dirty="0"/>
              <a:t>Allows you to adjust the learning rate with </a:t>
            </a:r>
            <a:r>
              <a:rPr lang="en-US" dirty="0" err="1"/>
              <a:t>lr_scheduler</a:t>
            </a:r>
            <a:endParaRPr lang="en-US" dirty="0"/>
          </a:p>
          <a:p>
            <a:r>
              <a:rPr lang="en-US" dirty="0"/>
              <a:t>All optimizers are listed here </a:t>
            </a:r>
            <a:r>
              <a:rPr lang="en-US" dirty="0">
                <a:hlinkClick r:id="rId2"/>
              </a:rPr>
              <a:t>https://pytorch.org/docs/stable/optim.html</a:t>
            </a:r>
            <a:r>
              <a:rPr lang="en-US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C7596B-06A4-BD3A-6085-BA34F75ABA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Popular optimizers</a:t>
            </a:r>
          </a:p>
          <a:p>
            <a:pPr lvl="1"/>
            <a:r>
              <a:rPr lang="en-US" dirty="0"/>
              <a:t>Adam</a:t>
            </a:r>
          </a:p>
          <a:p>
            <a:pPr lvl="1"/>
            <a:r>
              <a:rPr lang="en-US" dirty="0" err="1"/>
              <a:t>Adamx</a:t>
            </a:r>
            <a:endParaRPr lang="en-US" dirty="0"/>
          </a:p>
          <a:p>
            <a:pPr lvl="1"/>
            <a:r>
              <a:rPr lang="en-US" dirty="0" err="1"/>
              <a:t>RMSProp</a:t>
            </a:r>
            <a:endParaRPr lang="en-US" dirty="0"/>
          </a:p>
          <a:p>
            <a:pPr lvl="1"/>
            <a:r>
              <a:rPr lang="en-US" dirty="0"/>
              <a:t>SGD – Stochastic Gradient descent</a:t>
            </a:r>
          </a:p>
          <a:p>
            <a:pPr lvl="1"/>
            <a:r>
              <a:rPr lang="en-US" dirty="0"/>
              <a:t>LBFGS</a:t>
            </a:r>
          </a:p>
        </p:txBody>
      </p:sp>
    </p:spTree>
    <p:extLst>
      <p:ext uri="{BB962C8B-B14F-4D97-AF65-F5344CB8AC3E}">
        <p14:creationId xmlns:p14="http://schemas.microsoft.com/office/powerpoint/2010/main" val="2887246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CA3A9-D006-F53E-0283-13255846B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Pytorch</a:t>
            </a:r>
            <a:r>
              <a:rPr lang="en-US" dirty="0"/>
              <a:t> 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D850A-F9EC-458F-E659-03869396D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67846" cy="4351338"/>
          </a:xfrm>
        </p:spPr>
        <p:txBody>
          <a:bodyPr/>
          <a:lstStyle/>
          <a:p>
            <a:r>
              <a:rPr lang="en-US" dirty="0"/>
              <a:t>Open the </a:t>
            </a:r>
            <a:r>
              <a:rPr lang="en-US" dirty="0" err="1"/>
              <a:t>Jupyter</a:t>
            </a:r>
            <a:r>
              <a:rPr lang="en-US" dirty="0"/>
              <a:t> notebook `</a:t>
            </a:r>
            <a:r>
              <a:rPr lang="en-US" dirty="0" err="1"/>
              <a:t>PytorchNeuralNetworkClassifier.ipynb</a:t>
            </a:r>
            <a:r>
              <a:rPr lang="en-US" dirty="0"/>
              <a:t>` in </a:t>
            </a:r>
            <a:r>
              <a:rPr lang="en-US" dirty="0">
                <a:hlinkClick r:id="rId2"/>
              </a:rPr>
              <a:t>http://rcs.bu.edu/classes/MSSP/sp23/DeepLearning/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417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E198-4B4E-2DD2-A945-F1FCB6BE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DA5EE-F4E9-8E5F-6C40-65D9656CEA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72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295A71C-43C0-5471-1A83-04078FF56BD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22406348"/>
              </p:ext>
            </p:extLst>
          </p:nvPr>
        </p:nvGraphicFramePr>
        <p:xfrm>
          <a:off x="793376" y="1425388"/>
          <a:ext cx="5226424" cy="475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20AE18-8C6C-7C6A-44E7-F1DF89EA8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7376" y="1425388"/>
            <a:ext cx="5226424" cy="4751575"/>
          </a:xfrm>
        </p:spPr>
        <p:txBody>
          <a:bodyPr/>
          <a:lstStyle/>
          <a:p>
            <a:r>
              <a:rPr lang="en-US" dirty="0"/>
              <a:t>Artificial intelligence: simulation of human intelligence by machines</a:t>
            </a:r>
          </a:p>
          <a:p>
            <a:r>
              <a:rPr lang="en-US" dirty="0"/>
              <a:t>Machine learning: computers learning to perform tasks based on data</a:t>
            </a:r>
          </a:p>
          <a:p>
            <a:r>
              <a:rPr lang="en-US" dirty="0"/>
              <a:t>Deep learning: a machine learning technique that mimics networks of neurons</a:t>
            </a:r>
          </a:p>
        </p:txBody>
      </p:sp>
    </p:spTree>
    <p:extLst>
      <p:ext uri="{BB962C8B-B14F-4D97-AF65-F5344CB8AC3E}">
        <p14:creationId xmlns:p14="http://schemas.microsoft.com/office/powerpoint/2010/main" val="2899971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33FF4-D299-18A0-50BD-2E848BF9F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F80F2FF6-E19F-C2F9-1760-A4EB34E197D9}"/>
                  </a:ext>
                </a:extLst>
              </p:cNvPr>
              <p:cNvSpPr/>
              <p:nvPr/>
            </p:nvSpPr>
            <p:spPr>
              <a:xfrm>
                <a:off x="1300480" y="1727756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F80F2FF6-E19F-C2F9-1760-A4EB34E19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480" y="1727756"/>
                <a:ext cx="914400" cy="9144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FD6D58B8-B3FF-0D9C-5E27-7EC7940A5121}"/>
                  </a:ext>
                </a:extLst>
              </p:cNvPr>
              <p:cNvSpPr/>
              <p:nvPr/>
            </p:nvSpPr>
            <p:spPr>
              <a:xfrm>
                <a:off x="1300480" y="411083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FD6D58B8-B3FF-0D9C-5E27-7EC7940A51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480" y="4110832"/>
                <a:ext cx="914400" cy="9144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F7F5D529-C50C-3264-0583-D106B04737E8}"/>
                  </a:ext>
                </a:extLst>
              </p:cNvPr>
              <p:cNvSpPr/>
              <p:nvPr/>
            </p:nvSpPr>
            <p:spPr>
              <a:xfrm>
                <a:off x="3619725" y="2971800"/>
                <a:ext cx="2469266" cy="9144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F7F5D529-C50C-3264-0583-D106B04737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725" y="2971800"/>
                <a:ext cx="2469266" cy="9144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D27CA6F7-6423-AEF5-5EAA-B4299D8B9818}"/>
                  </a:ext>
                </a:extLst>
              </p:cNvPr>
              <p:cNvSpPr/>
              <p:nvPr/>
            </p:nvSpPr>
            <p:spPr>
              <a:xfrm>
                <a:off x="6806622" y="2971799"/>
                <a:ext cx="1273214" cy="914401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D27CA6F7-6423-AEF5-5EAA-B4299D8B98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622" y="2971799"/>
                <a:ext cx="1273214" cy="91440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0CDDAD9-35AE-4EC2-9F72-5141A5A2371C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2214880" y="2184956"/>
            <a:ext cx="1404845" cy="12440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18FE8FA-4098-BCA1-102E-71533393A883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 flipV="1">
            <a:off x="2214880" y="3429000"/>
            <a:ext cx="1404845" cy="1139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D53B05E-CF2C-CB22-4C9B-646131AA12DE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6088991" y="3429000"/>
            <a:ext cx="71763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A154393C-7C9A-6151-295B-7A1F0963F917}"/>
              </a:ext>
            </a:extLst>
          </p:cNvPr>
          <p:cNvSpPr/>
          <p:nvPr/>
        </p:nvSpPr>
        <p:spPr>
          <a:xfrm>
            <a:off x="1028475" y="5707064"/>
            <a:ext cx="1458410" cy="91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Inputs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20570B9-F667-1BCB-6DC0-64F878E1B64D}"/>
              </a:ext>
            </a:extLst>
          </p:cNvPr>
          <p:cNvSpPr/>
          <p:nvPr/>
        </p:nvSpPr>
        <p:spPr>
          <a:xfrm>
            <a:off x="3926454" y="5707064"/>
            <a:ext cx="1855808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Linear combination of inputs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3618A7F-566B-EEDB-B625-D01DD9351DD5}"/>
              </a:ext>
            </a:extLst>
          </p:cNvPr>
          <p:cNvSpPr/>
          <p:nvPr/>
        </p:nvSpPr>
        <p:spPr>
          <a:xfrm>
            <a:off x="6575128" y="5707064"/>
            <a:ext cx="1736202" cy="91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Activation function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8B50CAD-C52D-A281-02D9-064C44C6950E}"/>
              </a:ext>
            </a:extLst>
          </p:cNvPr>
          <p:cNvCxnSpPr>
            <a:cxnSpLocks/>
            <a:stCxn id="9" idx="3"/>
            <a:endCxn id="65" idx="1"/>
          </p:cNvCxnSpPr>
          <p:nvPr/>
        </p:nvCxnSpPr>
        <p:spPr>
          <a:xfrm>
            <a:off x="8079836" y="3429000"/>
            <a:ext cx="10696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871AD011-E32E-9D91-8CAC-846BC5D52338}"/>
                  </a:ext>
                </a:extLst>
              </p:cNvPr>
              <p:cNvSpPr/>
              <p:nvPr/>
            </p:nvSpPr>
            <p:spPr>
              <a:xfrm>
                <a:off x="9149530" y="2971800"/>
                <a:ext cx="914400" cy="914400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871AD011-E32E-9D91-8CAC-846BC5D523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9530" y="2971800"/>
                <a:ext cx="914400" cy="9144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>
            <a:extLst>
              <a:ext uri="{FF2B5EF4-FFF2-40B4-BE49-F238E27FC236}">
                <a16:creationId xmlns:a16="http://schemas.microsoft.com/office/drawing/2014/main" id="{8B108A66-DC12-5DF4-2B79-6C6E124A05B5}"/>
              </a:ext>
            </a:extLst>
          </p:cNvPr>
          <p:cNvSpPr/>
          <p:nvPr/>
        </p:nvSpPr>
        <p:spPr>
          <a:xfrm>
            <a:off x="9149530" y="5694967"/>
            <a:ext cx="9144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75B028C3-A22A-5996-DDC2-C94D7E7A93F7}"/>
                  </a:ext>
                </a:extLst>
              </p:cNvPr>
              <p:cNvSpPr/>
              <p:nvPr/>
            </p:nvSpPr>
            <p:spPr>
              <a:xfrm>
                <a:off x="10896600" y="2980480"/>
                <a:ext cx="914400" cy="91440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75B028C3-A22A-5996-DDC2-C94D7E7A93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6600" y="2980480"/>
                <a:ext cx="914400" cy="9144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D2F8D64-2482-EFB7-4B2C-589A365198CF}"/>
              </a:ext>
            </a:extLst>
          </p:cNvPr>
          <p:cNvCxnSpPr>
            <a:stCxn id="65" idx="3"/>
            <a:endCxn id="89" idx="1"/>
          </p:cNvCxnSpPr>
          <p:nvPr/>
        </p:nvCxnSpPr>
        <p:spPr>
          <a:xfrm>
            <a:off x="10063930" y="3429000"/>
            <a:ext cx="832670" cy="86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A8B824AE-C997-FB30-A4C8-07D1A8520112}"/>
              </a:ext>
            </a:extLst>
          </p:cNvPr>
          <p:cNvSpPr/>
          <p:nvPr/>
        </p:nvSpPr>
        <p:spPr>
          <a:xfrm>
            <a:off x="10896600" y="5707064"/>
            <a:ext cx="1006033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Loss function</a:t>
            </a:r>
          </a:p>
        </p:txBody>
      </p:sp>
    </p:spTree>
    <p:extLst>
      <p:ext uri="{BB962C8B-B14F-4D97-AF65-F5344CB8AC3E}">
        <p14:creationId xmlns:p14="http://schemas.microsoft.com/office/powerpoint/2010/main" val="2586309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2F3B1-BE18-6C22-44E8-E4561EF06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081D26-9C3D-691E-2E69-60A1C61BAA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Activation function is the sigmoid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The loss function has the form </a:t>
                </a: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sz="280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(1−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800" dirty="0"/>
                  <a:t>)</a:t>
                </a:r>
                <a:endParaRPr lang="en-US" dirty="0"/>
              </a:p>
              <a:p>
                <a:r>
                  <a:rPr lang="en-US" dirty="0"/>
                  <a:t>We find weights that minimize the loss function using an optimization routine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081D26-9C3D-691E-2E69-60A1C61BAA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91" r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5986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33FF4-D299-18A0-50BD-2E848BF9F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12722FF8-0664-64B1-AC67-70C778A3BB94}"/>
              </a:ext>
            </a:extLst>
          </p:cNvPr>
          <p:cNvGrpSpPr/>
          <p:nvPr/>
        </p:nvGrpSpPr>
        <p:grpSpPr>
          <a:xfrm>
            <a:off x="1261062" y="1540217"/>
            <a:ext cx="10641571" cy="5120146"/>
            <a:chOff x="1261062" y="1540217"/>
            <a:chExt cx="10641571" cy="51201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ounded Rectangle 3">
                  <a:extLst>
                    <a:ext uri="{FF2B5EF4-FFF2-40B4-BE49-F238E27FC236}">
                      <a16:creationId xmlns:a16="http://schemas.microsoft.com/office/drawing/2014/main" id="{F80F2FF6-E19F-C2F9-1760-A4EB34E197D9}"/>
                    </a:ext>
                  </a:extLst>
                </p:cNvPr>
                <p:cNvSpPr/>
                <p:nvPr/>
              </p:nvSpPr>
              <p:spPr>
                <a:xfrm>
                  <a:off x="1625665" y="1540217"/>
                  <a:ext cx="914400" cy="914400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ounded Rectangle 3">
                  <a:extLst>
                    <a:ext uri="{FF2B5EF4-FFF2-40B4-BE49-F238E27FC236}">
                      <a16:creationId xmlns:a16="http://schemas.microsoft.com/office/drawing/2014/main" id="{F80F2FF6-E19F-C2F9-1760-A4EB34E197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665" y="1540217"/>
                  <a:ext cx="914400" cy="914400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ounded Rectangle 4">
                  <a:extLst>
                    <a:ext uri="{FF2B5EF4-FFF2-40B4-BE49-F238E27FC236}">
                      <a16:creationId xmlns:a16="http://schemas.microsoft.com/office/drawing/2014/main" id="{FD6D58B8-B3FF-0D9C-5E27-7EC7940A5121}"/>
                    </a:ext>
                  </a:extLst>
                </p:cNvPr>
                <p:cNvSpPr/>
                <p:nvPr/>
              </p:nvSpPr>
              <p:spPr>
                <a:xfrm>
                  <a:off x="1625665" y="2695442"/>
                  <a:ext cx="914400" cy="914400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Rounded Rectangle 4">
                  <a:extLst>
                    <a:ext uri="{FF2B5EF4-FFF2-40B4-BE49-F238E27FC236}">
                      <a16:creationId xmlns:a16="http://schemas.microsoft.com/office/drawing/2014/main" id="{FD6D58B8-B3FF-0D9C-5E27-7EC7940A51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665" y="2695442"/>
                  <a:ext cx="914400" cy="914400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id="{D27CA6F7-6423-AEF5-5EAA-B4299D8B9818}"/>
                    </a:ext>
                  </a:extLst>
                </p:cNvPr>
                <p:cNvSpPr/>
                <p:nvPr/>
              </p:nvSpPr>
              <p:spPr>
                <a:xfrm>
                  <a:off x="8708986" y="3010315"/>
                  <a:ext cx="1273214" cy="914401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id="{D27CA6F7-6423-AEF5-5EAA-B4299D8B98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8986" y="3010315"/>
                  <a:ext cx="1273214" cy="914401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6">
                  <a:extLst>
                    <a:ext uri="{FF2B5EF4-FFF2-40B4-BE49-F238E27FC236}">
                      <a16:creationId xmlns:a16="http://schemas.microsoft.com/office/drawing/2014/main" id="{2418A923-FA8A-9645-B99C-9A3DF7CDFF23}"/>
                    </a:ext>
                  </a:extLst>
                </p:cNvPr>
                <p:cNvSpPr/>
                <p:nvPr/>
              </p:nvSpPr>
              <p:spPr>
                <a:xfrm>
                  <a:off x="1625665" y="3853073"/>
                  <a:ext cx="914400" cy="914400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ounded Rectangle 6">
                  <a:extLst>
                    <a:ext uri="{FF2B5EF4-FFF2-40B4-BE49-F238E27FC236}">
                      <a16:creationId xmlns:a16="http://schemas.microsoft.com/office/drawing/2014/main" id="{2418A923-FA8A-9645-B99C-9A3DF7CDFF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665" y="3853073"/>
                  <a:ext cx="914400" cy="914400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BA5FBC35-5D6B-E94B-73CE-1A46A1C6643A}"/>
                    </a:ext>
                  </a:extLst>
                </p:cNvPr>
                <p:cNvSpPr/>
                <p:nvPr/>
              </p:nvSpPr>
              <p:spPr>
                <a:xfrm>
                  <a:off x="1625665" y="5010704"/>
                  <a:ext cx="914400" cy="914400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BA5FBC35-5D6B-E94B-73CE-1A46A1C664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665" y="5010704"/>
                  <a:ext cx="914400" cy="914400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ounded Rectangle 26">
                  <a:extLst>
                    <a:ext uri="{FF2B5EF4-FFF2-40B4-BE49-F238E27FC236}">
                      <a16:creationId xmlns:a16="http://schemas.microsoft.com/office/drawing/2014/main" id="{CCCF5B0A-8E56-8AD4-E75B-653BCC64CCA8}"/>
                    </a:ext>
                  </a:extLst>
                </p:cNvPr>
                <p:cNvSpPr/>
                <p:nvPr/>
              </p:nvSpPr>
              <p:spPr>
                <a:xfrm>
                  <a:off x="4583255" y="1962017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[1]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Rounded Rectangle 26">
                  <a:extLst>
                    <a:ext uri="{FF2B5EF4-FFF2-40B4-BE49-F238E27FC236}">
                      <a16:creationId xmlns:a16="http://schemas.microsoft.com/office/drawing/2014/main" id="{CCCF5B0A-8E56-8AD4-E75B-653BCC64CC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255" y="1962017"/>
                  <a:ext cx="914400" cy="914400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ounded Rectangle 27">
                  <a:extLst>
                    <a:ext uri="{FF2B5EF4-FFF2-40B4-BE49-F238E27FC236}">
                      <a16:creationId xmlns:a16="http://schemas.microsoft.com/office/drawing/2014/main" id="{11352B6A-70FF-8129-8B05-1816F83DBFFB}"/>
                    </a:ext>
                  </a:extLst>
                </p:cNvPr>
                <p:cNvSpPr/>
                <p:nvPr/>
              </p:nvSpPr>
              <p:spPr>
                <a:xfrm>
                  <a:off x="4583255" y="3229089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[1]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ounded Rectangle 27">
                  <a:extLst>
                    <a:ext uri="{FF2B5EF4-FFF2-40B4-BE49-F238E27FC236}">
                      <a16:creationId xmlns:a16="http://schemas.microsoft.com/office/drawing/2014/main" id="{11352B6A-70FF-8129-8B05-1816F83DBF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255" y="3229089"/>
                  <a:ext cx="914400" cy="914400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0DB026AD-07F9-0679-2C6B-E82A6C0001F4}"/>
                    </a:ext>
                  </a:extLst>
                </p:cNvPr>
                <p:cNvSpPr/>
                <p:nvPr/>
              </p:nvSpPr>
              <p:spPr>
                <a:xfrm>
                  <a:off x="4583255" y="4499604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[1]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0DB026AD-07F9-0679-2C6B-E82A6C0001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255" y="4499604"/>
                  <a:ext cx="914400" cy="914400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>
                  <a:extLst>
                    <a:ext uri="{FF2B5EF4-FFF2-40B4-BE49-F238E27FC236}">
                      <a16:creationId xmlns:a16="http://schemas.microsoft.com/office/drawing/2014/main" id="{63393576-A4DA-B2EE-AE33-583CFF4D6CC7}"/>
                    </a:ext>
                  </a:extLst>
                </p:cNvPr>
                <p:cNvSpPr/>
                <p:nvPr/>
              </p:nvSpPr>
              <p:spPr>
                <a:xfrm>
                  <a:off x="6541625" y="1979717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Rounded Rectangle 30">
                  <a:extLst>
                    <a:ext uri="{FF2B5EF4-FFF2-40B4-BE49-F238E27FC236}">
                      <a16:creationId xmlns:a16="http://schemas.microsoft.com/office/drawing/2014/main" id="{63393576-A4DA-B2EE-AE33-583CFF4D6C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1625" y="1979717"/>
                  <a:ext cx="914400" cy="914400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ounded Rectangle 31">
                  <a:extLst>
                    <a:ext uri="{FF2B5EF4-FFF2-40B4-BE49-F238E27FC236}">
                      <a16:creationId xmlns:a16="http://schemas.microsoft.com/office/drawing/2014/main" id="{2CE263E3-3E23-9CEF-D795-7E032AD78EB7}"/>
                    </a:ext>
                  </a:extLst>
                </p:cNvPr>
                <p:cNvSpPr/>
                <p:nvPr/>
              </p:nvSpPr>
              <p:spPr>
                <a:xfrm>
                  <a:off x="6541625" y="3260829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[2]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Rounded Rectangle 31">
                  <a:extLst>
                    <a:ext uri="{FF2B5EF4-FFF2-40B4-BE49-F238E27FC236}">
                      <a16:creationId xmlns:a16="http://schemas.microsoft.com/office/drawing/2014/main" id="{2CE263E3-3E23-9CEF-D795-7E032AD78E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1625" y="3260829"/>
                  <a:ext cx="914400" cy="914400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ounded Rectangle 32">
                  <a:extLst>
                    <a:ext uri="{FF2B5EF4-FFF2-40B4-BE49-F238E27FC236}">
                      <a16:creationId xmlns:a16="http://schemas.microsoft.com/office/drawing/2014/main" id="{2665301A-064F-7505-5CC1-270F235E1FB0}"/>
                    </a:ext>
                  </a:extLst>
                </p:cNvPr>
                <p:cNvSpPr/>
                <p:nvPr/>
              </p:nvSpPr>
              <p:spPr>
                <a:xfrm>
                  <a:off x="6541625" y="4507188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Rounded Rectangle 32">
                  <a:extLst>
                    <a:ext uri="{FF2B5EF4-FFF2-40B4-BE49-F238E27FC236}">
                      <a16:creationId xmlns:a16="http://schemas.microsoft.com/office/drawing/2014/main" id="{2665301A-064F-7505-5CC1-270F235E1F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1625" y="4507188"/>
                  <a:ext cx="914400" cy="914400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ABB8E51-8437-9665-2AB8-60DBEE6E38FC}"/>
                </a:ext>
              </a:extLst>
            </p:cNvPr>
            <p:cNvCxnSpPr>
              <a:cxnSpLocks/>
              <a:stCxn id="4" idx="3"/>
              <a:endCxn id="27" idx="1"/>
            </p:cNvCxnSpPr>
            <p:nvPr/>
          </p:nvCxnSpPr>
          <p:spPr>
            <a:xfrm>
              <a:off x="2540065" y="1997417"/>
              <a:ext cx="2043190" cy="421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F3DC7C3-AD95-B2CB-A0E0-3539554422EE}"/>
                </a:ext>
              </a:extLst>
            </p:cNvPr>
            <p:cNvCxnSpPr>
              <a:cxnSpLocks/>
              <a:stCxn id="4" idx="3"/>
              <a:endCxn id="28" idx="1"/>
            </p:cNvCxnSpPr>
            <p:nvPr/>
          </p:nvCxnSpPr>
          <p:spPr>
            <a:xfrm>
              <a:off x="2540065" y="1997417"/>
              <a:ext cx="2043190" cy="168887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5BD0F19-8EA5-2027-950A-CB3F427B6E1F}"/>
                </a:ext>
              </a:extLst>
            </p:cNvPr>
            <p:cNvCxnSpPr>
              <a:cxnSpLocks/>
              <a:stCxn id="5" idx="3"/>
              <a:endCxn id="27" idx="1"/>
            </p:cNvCxnSpPr>
            <p:nvPr/>
          </p:nvCxnSpPr>
          <p:spPr>
            <a:xfrm flipV="1">
              <a:off x="2540065" y="2419217"/>
              <a:ext cx="2043190" cy="73342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EBAF1652-FCFD-5C7B-E234-17C6632C9ECF}"/>
                </a:ext>
              </a:extLst>
            </p:cNvPr>
            <p:cNvCxnSpPr>
              <a:cxnSpLocks/>
              <a:stCxn id="4" idx="3"/>
              <a:endCxn id="29" idx="1"/>
            </p:cNvCxnSpPr>
            <p:nvPr/>
          </p:nvCxnSpPr>
          <p:spPr>
            <a:xfrm>
              <a:off x="2540065" y="1997417"/>
              <a:ext cx="2043190" cy="295938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BA15D073-E84B-E239-A531-EEEA48849928}"/>
                </a:ext>
              </a:extLst>
            </p:cNvPr>
            <p:cNvCxnSpPr>
              <a:cxnSpLocks/>
              <a:stCxn id="5" idx="3"/>
              <a:endCxn id="28" idx="1"/>
            </p:cNvCxnSpPr>
            <p:nvPr/>
          </p:nvCxnSpPr>
          <p:spPr>
            <a:xfrm>
              <a:off x="2540065" y="3152642"/>
              <a:ext cx="2043190" cy="53364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1CD4630A-F270-5DB4-B111-ACECD2D9E308}"/>
                </a:ext>
              </a:extLst>
            </p:cNvPr>
            <p:cNvCxnSpPr>
              <a:cxnSpLocks/>
              <a:stCxn id="5" idx="3"/>
              <a:endCxn id="29" idx="1"/>
            </p:cNvCxnSpPr>
            <p:nvPr/>
          </p:nvCxnSpPr>
          <p:spPr>
            <a:xfrm>
              <a:off x="2540065" y="3152642"/>
              <a:ext cx="2043190" cy="180416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EDB34C48-F22B-D823-227A-24C9646CAEC8}"/>
                </a:ext>
              </a:extLst>
            </p:cNvPr>
            <p:cNvCxnSpPr>
              <a:cxnSpLocks/>
              <a:stCxn id="7" idx="3"/>
              <a:endCxn id="27" idx="1"/>
            </p:cNvCxnSpPr>
            <p:nvPr/>
          </p:nvCxnSpPr>
          <p:spPr>
            <a:xfrm flipV="1">
              <a:off x="2540065" y="2419217"/>
              <a:ext cx="2043190" cy="189105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771EDE2D-74C8-87B8-861E-E0F0232AD2BC}"/>
                </a:ext>
              </a:extLst>
            </p:cNvPr>
            <p:cNvCxnSpPr>
              <a:cxnSpLocks/>
              <a:stCxn id="7" idx="3"/>
              <a:endCxn id="28" idx="1"/>
            </p:cNvCxnSpPr>
            <p:nvPr/>
          </p:nvCxnSpPr>
          <p:spPr>
            <a:xfrm flipV="1">
              <a:off x="2540065" y="3686289"/>
              <a:ext cx="2043190" cy="62398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B28B2A2F-B646-2381-1238-A4A8B8EDF87B}"/>
                </a:ext>
              </a:extLst>
            </p:cNvPr>
            <p:cNvCxnSpPr>
              <a:cxnSpLocks/>
              <a:stCxn id="7" idx="3"/>
              <a:endCxn id="29" idx="1"/>
            </p:cNvCxnSpPr>
            <p:nvPr/>
          </p:nvCxnSpPr>
          <p:spPr>
            <a:xfrm>
              <a:off x="2540065" y="4310273"/>
              <a:ext cx="2043190" cy="64653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E3C2CF94-D302-C2C5-E2BB-117C68C35262}"/>
                </a:ext>
              </a:extLst>
            </p:cNvPr>
            <p:cNvCxnSpPr>
              <a:cxnSpLocks/>
              <a:stCxn id="10" idx="3"/>
              <a:endCxn id="27" idx="1"/>
            </p:cNvCxnSpPr>
            <p:nvPr/>
          </p:nvCxnSpPr>
          <p:spPr>
            <a:xfrm flipV="1">
              <a:off x="2540065" y="2419217"/>
              <a:ext cx="2043190" cy="304868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9B222ADA-BDB1-7389-0F7E-9A0A7FB9CC17}"/>
                </a:ext>
              </a:extLst>
            </p:cNvPr>
            <p:cNvCxnSpPr>
              <a:cxnSpLocks/>
              <a:stCxn id="10" idx="3"/>
              <a:endCxn id="28" idx="1"/>
            </p:cNvCxnSpPr>
            <p:nvPr/>
          </p:nvCxnSpPr>
          <p:spPr>
            <a:xfrm flipV="1">
              <a:off x="2540065" y="3686289"/>
              <a:ext cx="2043190" cy="178161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ACE91922-E63C-9B8D-21A0-B2ED0C43ABC2}"/>
                </a:ext>
              </a:extLst>
            </p:cNvPr>
            <p:cNvCxnSpPr>
              <a:cxnSpLocks/>
              <a:stCxn id="10" idx="3"/>
              <a:endCxn id="29" idx="1"/>
            </p:cNvCxnSpPr>
            <p:nvPr/>
          </p:nvCxnSpPr>
          <p:spPr>
            <a:xfrm flipV="1">
              <a:off x="2540065" y="4956804"/>
              <a:ext cx="2043190" cy="5111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F5AC7255-2A18-5478-0BB2-727D33801A69}"/>
                </a:ext>
              </a:extLst>
            </p:cNvPr>
            <p:cNvCxnSpPr>
              <a:cxnSpLocks/>
              <a:stCxn id="27" idx="3"/>
              <a:endCxn id="31" idx="1"/>
            </p:cNvCxnSpPr>
            <p:nvPr/>
          </p:nvCxnSpPr>
          <p:spPr>
            <a:xfrm>
              <a:off x="5497655" y="2419217"/>
              <a:ext cx="1043970" cy="177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7D8374E6-0D73-16EA-772F-14C8DC3ECE26}"/>
                </a:ext>
              </a:extLst>
            </p:cNvPr>
            <p:cNvCxnSpPr>
              <a:cxnSpLocks/>
              <a:stCxn id="27" idx="3"/>
              <a:endCxn id="32" idx="1"/>
            </p:cNvCxnSpPr>
            <p:nvPr/>
          </p:nvCxnSpPr>
          <p:spPr>
            <a:xfrm>
              <a:off x="5497655" y="2419217"/>
              <a:ext cx="1043970" cy="129881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98B34406-CE90-D8E5-EE36-719095FCB127}"/>
                </a:ext>
              </a:extLst>
            </p:cNvPr>
            <p:cNvCxnSpPr>
              <a:cxnSpLocks/>
              <a:stCxn id="27" idx="3"/>
              <a:endCxn id="33" idx="1"/>
            </p:cNvCxnSpPr>
            <p:nvPr/>
          </p:nvCxnSpPr>
          <p:spPr>
            <a:xfrm>
              <a:off x="5497655" y="2419217"/>
              <a:ext cx="1043970" cy="254517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7B2EADD0-30BC-C9D9-DBA1-FCCDB83D4037}"/>
                </a:ext>
              </a:extLst>
            </p:cNvPr>
            <p:cNvCxnSpPr>
              <a:cxnSpLocks/>
              <a:stCxn id="28" idx="3"/>
              <a:endCxn id="31" idx="1"/>
            </p:cNvCxnSpPr>
            <p:nvPr/>
          </p:nvCxnSpPr>
          <p:spPr>
            <a:xfrm flipV="1">
              <a:off x="5497655" y="2436917"/>
              <a:ext cx="1043970" cy="124937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82F23480-60EA-1FB4-D6E0-1893B98D34FF}"/>
                </a:ext>
              </a:extLst>
            </p:cNvPr>
            <p:cNvCxnSpPr>
              <a:cxnSpLocks/>
              <a:stCxn id="28" idx="3"/>
              <a:endCxn id="32" idx="1"/>
            </p:cNvCxnSpPr>
            <p:nvPr/>
          </p:nvCxnSpPr>
          <p:spPr>
            <a:xfrm>
              <a:off x="5497655" y="3686289"/>
              <a:ext cx="1043970" cy="3174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2BB0D9D3-9A26-A1A9-6201-CF6183F6F210}"/>
                </a:ext>
              </a:extLst>
            </p:cNvPr>
            <p:cNvCxnSpPr>
              <a:cxnSpLocks/>
              <a:stCxn id="28" idx="3"/>
              <a:endCxn id="33" idx="1"/>
            </p:cNvCxnSpPr>
            <p:nvPr/>
          </p:nvCxnSpPr>
          <p:spPr>
            <a:xfrm>
              <a:off x="5497655" y="3686289"/>
              <a:ext cx="1043970" cy="127809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CA83D44C-B2BA-7655-7955-B32AA06D587D}"/>
                </a:ext>
              </a:extLst>
            </p:cNvPr>
            <p:cNvCxnSpPr>
              <a:cxnSpLocks/>
              <a:stCxn id="29" idx="3"/>
              <a:endCxn id="31" idx="1"/>
            </p:cNvCxnSpPr>
            <p:nvPr/>
          </p:nvCxnSpPr>
          <p:spPr>
            <a:xfrm flipV="1">
              <a:off x="5497655" y="2436917"/>
              <a:ext cx="1043970" cy="251988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01C7E0B1-DABC-54A0-8882-4F73980087F3}"/>
                </a:ext>
              </a:extLst>
            </p:cNvPr>
            <p:cNvCxnSpPr>
              <a:cxnSpLocks/>
              <a:stCxn id="29" idx="3"/>
              <a:endCxn id="32" idx="1"/>
            </p:cNvCxnSpPr>
            <p:nvPr/>
          </p:nvCxnSpPr>
          <p:spPr>
            <a:xfrm flipV="1">
              <a:off x="5497655" y="3718029"/>
              <a:ext cx="1043970" cy="123877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19667DB7-771E-BAF9-FCA0-04BF28B3ACCE}"/>
                </a:ext>
              </a:extLst>
            </p:cNvPr>
            <p:cNvCxnSpPr>
              <a:cxnSpLocks/>
              <a:stCxn id="29" idx="3"/>
              <a:endCxn id="33" idx="1"/>
            </p:cNvCxnSpPr>
            <p:nvPr/>
          </p:nvCxnSpPr>
          <p:spPr>
            <a:xfrm>
              <a:off x="5497655" y="4956804"/>
              <a:ext cx="1043970" cy="758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6B94D169-73D3-B707-4440-83E575D347C0}"/>
                </a:ext>
              </a:extLst>
            </p:cNvPr>
            <p:cNvCxnSpPr>
              <a:cxnSpLocks/>
              <a:stCxn id="31" idx="3"/>
              <a:endCxn id="9" idx="1"/>
            </p:cNvCxnSpPr>
            <p:nvPr/>
          </p:nvCxnSpPr>
          <p:spPr>
            <a:xfrm>
              <a:off x="7456025" y="2436917"/>
              <a:ext cx="1252961" cy="103059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962918D3-760F-DBFC-0EC1-D97ECB40E443}"/>
                </a:ext>
              </a:extLst>
            </p:cNvPr>
            <p:cNvCxnSpPr>
              <a:cxnSpLocks/>
              <a:stCxn id="32" idx="3"/>
              <a:endCxn id="9" idx="1"/>
            </p:cNvCxnSpPr>
            <p:nvPr/>
          </p:nvCxnSpPr>
          <p:spPr>
            <a:xfrm flipV="1">
              <a:off x="7456025" y="3467516"/>
              <a:ext cx="1252961" cy="25051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276E4D09-ADFE-6444-AAD9-FDD58A52C08D}"/>
                </a:ext>
              </a:extLst>
            </p:cNvPr>
            <p:cNvCxnSpPr>
              <a:cxnSpLocks/>
              <a:stCxn id="33" idx="3"/>
              <a:endCxn id="9" idx="1"/>
            </p:cNvCxnSpPr>
            <p:nvPr/>
          </p:nvCxnSpPr>
          <p:spPr>
            <a:xfrm flipV="1">
              <a:off x="7456025" y="3467516"/>
              <a:ext cx="1252961" cy="149687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70A32861-6578-06CC-3E76-71248DE8AE6B}"/>
                </a:ext>
              </a:extLst>
            </p:cNvPr>
            <p:cNvSpPr/>
            <p:nvPr/>
          </p:nvSpPr>
          <p:spPr>
            <a:xfrm>
              <a:off x="1261062" y="6149263"/>
              <a:ext cx="1643605" cy="511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Input layer</a:t>
              </a: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9BD70BA3-67F9-B440-E9F5-696C3B97D59A}"/>
                </a:ext>
              </a:extLst>
            </p:cNvPr>
            <p:cNvSpPr/>
            <p:nvPr/>
          </p:nvSpPr>
          <p:spPr>
            <a:xfrm>
              <a:off x="5197837" y="6149263"/>
              <a:ext cx="1643605" cy="5111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Hidden layers</a:t>
              </a: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29814CD3-6FAD-A6C3-B1D3-70217AA01D70}"/>
                </a:ext>
              </a:extLst>
            </p:cNvPr>
            <p:cNvSpPr/>
            <p:nvPr/>
          </p:nvSpPr>
          <p:spPr>
            <a:xfrm>
              <a:off x="8557197" y="6129218"/>
              <a:ext cx="1576792" cy="5111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Output layer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Rounded Rectangle 178">
                  <a:extLst>
                    <a:ext uri="{FF2B5EF4-FFF2-40B4-BE49-F238E27FC236}">
                      <a16:creationId xmlns:a16="http://schemas.microsoft.com/office/drawing/2014/main" id="{5FFBC9C0-863E-7428-ACBE-10259B1CB220}"/>
                    </a:ext>
                  </a:extLst>
                </p:cNvPr>
                <p:cNvSpPr/>
                <p:nvPr/>
              </p:nvSpPr>
              <p:spPr>
                <a:xfrm>
                  <a:off x="10896600" y="3005575"/>
                  <a:ext cx="914400" cy="914400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9" name="Rounded Rectangle 178">
                  <a:extLst>
                    <a:ext uri="{FF2B5EF4-FFF2-40B4-BE49-F238E27FC236}">
                      <a16:creationId xmlns:a16="http://schemas.microsoft.com/office/drawing/2014/main" id="{5FFBC9C0-863E-7428-ACBE-10259B1CB2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96600" y="3005575"/>
                  <a:ext cx="914400" cy="914400"/>
                </a:xfrm>
                <a:prstGeom prst="round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49CEC62A-299A-406D-CDCC-94FECB66CF3B}"/>
                </a:ext>
              </a:extLst>
            </p:cNvPr>
            <p:cNvSpPr/>
            <p:nvPr/>
          </p:nvSpPr>
          <p:spPr>
            <a:xfrm>
              <a:off x="10896600" y="6110361"/>
              <a:ext cx="1006033" cy="55000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Loss function</a:t>
              </a:r>
            </a:p>
          </p:txBody>
        </p: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7BC91780-D6DD-542E-E344-1925DB95B3AB}"/>
                </a:ext>
              </a:extLst>
            </p:cNvPr>
            <p:cNvCxnSpPr>
              <a:cxnSpLocks/>
              <a:stCxn id="9" idx="3"/>
              <a:endCxn id="179" idx="1"/>
            </p:cNvCxnSpPr>
            <p:nvPr/>
          </p:nvCxnSpPr>
          <p:spPr>
            <a:xfrm flipV="1">
              <a:off x="9982200" y="3462775"/>
              <a:ext cx="914400" cy="474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2504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BCA16-5448-10E8-9FA1-6E5F84979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56500-D45C-1841-AED5-07782CB4B6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process of transforming input data to output data in the neural network</a:t>
            </a:r>
          </a:p>
          <a:p>
            <a:r>
              <a:rPr lang="en-US" dirty="0"/>
              <a:t>Forward propagation uses matrix-vector (tensor) operations </a:t>
            </a:r>
          </a:p>
          <a:p>
            <a:r>
              <a:rPr lang="en-US" dirty="0"/>
              <a:t>Activation functions are applied to each node</a:t>
            </a:r>
          </a:p>
          <a:p>
            <a:r>
              <a:rPr lang="en-US" dirty="0"/>
              <a:t>A loss function is calculated at the end </a:t>
            </a:r>
          </a:p>
          <a:p>
            <a:r>
              <a:rPr lang="en-US" dirty="0"/>
              <a:t>Forward propagation can be implemented efficiently with vectorization</a:t>
            </a:r>
            <a:endParaRPr lang="en-US" b="0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DE9A615-1702-9D6B-E168-36E5BED0D26C}"/>
              </a:ext>
            </a:extLst>
          </p:cNvPr>
          <p:cNvGrpSpPr/>
          <p:nvPr/>
        </p:nvGrpSpPr>
        <p:grpSpPr>
          <a:xfrm>
            <a:off x="6172202" y="2181566"/>
            <a:ext cx="5837499" cy="3060636"/>
            <a:chOff x="1261062" y="1540217"/>
            <a:chExt cx="10840399" cy="51201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ounded Rectangle 7">
                  <a:extLst>
                    <a:ext uri="{FF2B5EF4-FFF2-40B4-BE49-F238E27FC236}">
                      <a16:creationId xmlns:a16="http://schemas.microsoft.com/office/drawing/2014/main" id="{40BED01E-D84F-137B-5BB9-F3C260D8D590}"/>
                    </a:ext>
                  </a:extLst>
                </p:cNvPr>
                <p:cNvSpPr/>
                <p:nvPr/>
              </p:nvSpPr>
              <p:spPr>
                <a:xfrm>
                  <a:off x="1625665" y="1540217"/>
                  <a:ext cx="914400" cy="914400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8" name="Rounded Rectangle 7">
                  <a:extLst>
                    <a:ext uri="{FF2B5EF4-FFF2-40B4-BE49-F238E27FC236}">
                      <a16:creationId xmlns:a16="http://schemas.microsoft.com/office/drawing/2014/main" id="{40BED01E-D84F-137B-5BB9-F3C260D8D5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665" y="1540217"/>
                  <a:ext cx="914400" cy="914400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id="{BD3A53E0-B364-B488-9466-82574976C057}"/>
                    </a:ext>
                  </a:extLst>
                </p:cNvPr>
                <p:cNvSpPr/>
                <p:nvPr/>
              </p:nvSpPr>
              <p:spPr>
                <a:xfrm>
                  <a:off x="1625665" y="2695442"/>
                  <a:ext cx="914400" cy="914400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id="{BD3A53E0-B364-B488-9466-82574976C0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665" y="2695442"/>
                  <a:ext cx="914400" cy="914400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B08B3234-7388-6ECF-804B-14D3158D32D5}"/>
                    </a:ext>
                  </a:extLst>
                </p:cNvPr>
                <p:cNvSpPr/>
                <p:nvPr/>
              </p:nvSpPr>
              <p:spPr>
                <a:xfrm>
                  <a:off x="8708986" y="3010315"/>
                  <a:ext cx="1273214" cy="914401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B08B3234-7388-6ECF-804B-14D3158D32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8986" y="3010315"/>
                  <a:ext cx="1273214" cy="914401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ounded Rectangle 10">
                  <a:extLst>
                    <a:ext uri="{FF2B5EF4-FFF2-40B4-BE49-F238E27FC236}">
                      <a16:creationId xmlns:a16="http://schemas.microsoft.com/office/drawing/2014/main" id="{C75C946B-8269-4B0D-87A7-63F54D65F92A}"/>
                    </a:ext>
                  </a:extLst>
                </p:cNvPr>
                <p:cNvSpPr/>
                <p:nvPr/>
              </p:nvSpPr>
              <p:spPr>
                <a:xfrm>
                  <a:off x="1625665" y="3853073"/>
                  <a:ext cx="914400" cy="914400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1" name="Rounded Rectangle 10">
                  <a:extLst>
                    <a:ext uri="{FF2B5EF4-FFF2-40B4-BE49-F238E27FC236}">
                      <a16:creationId xmlns:a16="http://schemas.microsoft.com/office/drawing/2014/main" id="{C75C946B-8269-4B0D-87A7-63F54D65F9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665" y="3853073"/>
                  <a:ext cx="914400" cy="914400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3472D7BF-97D8-3064-3D14-53F66B182836}"/>
                    </a:ext>
                  </a:extLst>
                </p:cNvPr>
                <p:cNvSpPr/>
                <p:nvPr/>
              </p:nvSpPr>
              <p:spPr>
                <a:xfrm>
                  <a:off x="1625665" y="5010704"/>
                  <a:ext cx="914400" cy="914400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3472D7BF-97D8-3064-3D14-53F66B1828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665" y="5010704"/>
                  <a:ext cx="914400" cy="914400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D9FD0302-4F95-63E8-3B72-FDFE48D89835}"/>
                    </a:ext>
                  </a:extLst>
                </p:cNvPr>
                <p:cNvSpPr/>
                <p:nvPr/>
              </p:nvSpPr>
              <p:spPr>
                <a:xfrm>
                  <a:off x="4583255" y="1962017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[1]</m:t>
                            </m:r>
                          </m:sup>
                        </m:sSubSup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D9FD0302-4F95-63E8-3B72-FDFE48D898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255" y="1962017"/>
                  <a:ext cx="914400" cy="914400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ounded Rectangle 13">
                  <a:extLst>
                    <a:ext uri="{FF2B5EF4-FFF2-40B4-BE49-F238E27FC236}">
                      <a16:creationId xmlns:a16="http://schemas.microsoft.com/office/drawing/2014/main" id="{4666279F-ACBA-D2F1-8B54-FB433A848680}"/>
                    </a:ext>
                  </a:extLst>
                </p:cNvPr>
                <p:cNvSpPr/>
                <p:nvPr/>
              </p:nvSpPr>
              <p:spPr>
                <a:xfrm>
                  <a:off x="4583255" y="3229089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[1]</m:t>
                            </m:r>
                          </m:sup>
                        </m:sSubSup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4" name="Rounded Rectangle 13">
                  <a:extLst>
                    <a:ext uri="{FF2B5EF4-FFF2-40B4-BE49-F238E27FC236}">
                      <a16:creationId xmlns:a16="http://schemas.microsoft.com/office/drawing/2014/main" id="{4666279F-ACBA-D2F1-8B54-FB433A8486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255" y="3229089"/>
                  <a:ext cx="914400" cy="914400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id="{3A799767-76A9-1834-6CC7-BECBADEE52A6}"/>
                    </a:ext>
                  </a:extLst>
                </p:cNvPr>
                <p:cNvSpPr/>
                <p:nvPr/>
              </p:nvSpPr>
              <p:spPr>
                <a:xfrm>
                  <a:off x="4583255" y="4499604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[1]</m:t>
                            </m:r>
                          </m:sup>
                        </m:sSubSup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id="{3A799767-76A9-1834-6CC7-BECBADEE52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255" y="4499604"/>
                  <a:ext cx="914400" cy="914400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45B75D0A-68A9-C692-DC0C-8B96FD724C60}"/>
                    </a:ext>
                  </a:extLst>
                </p:cNvPr>
                <p:cNvSpPr/>
                <p:nvPr/>
              </p:nvSpPr>
              <p:spPr>
                <a:xfrm>
                  <a:off x="6541625" y="1979717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45B75D0A-68A9-C692-DC0C-8B96FD724C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1625" y="1979717"/>
                  <a:ext cx="914400" cy="914400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ounded Rectangle 16">
                  <a:extLst>
                    <a:ext uri="{FF2B5EF4-FFF2-40B4-BE49-F238E27FC236}">
                      <a16:creationId xmlns:a16="http://schemas.microsoft.com/office/drawing/2014/main" id="{E17F156B-CD81-C360-9E98-2D41735E4BE4}"/>
                    </a:ext>
                  </a:extLst>
                </p:cNvPr>
                <p:cNvSpPr/>
                <p:nvPr/>
              </p:nvSpPr>
              <p:spPr>
                <a:xfrm>
                  <a:off x="6541625" y="3260829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[2]</m:t>
                            </m:r>
                          </m:sup>
                        </m:sSubSup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7" name="Rounded Rectangle 16">
                  <a:extLst>
                    <a:ext uri="{FF2B5EF4-FFF2-40B4-BE49-F238E27FC236}">
                      <a16:creationId xmlns:a16="http://schemas.microsoft.com/office/drawing/2014/main" id="{E17F156B-CD81-C360-9E98-2D41735E4B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1625" y="3260829"/>
                  <a:ext cx="914400" cy="914400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ounded Rectangle 17">
                  <a:extLst>
                    <a:ext uri="{FF2B5EF4-FFF2-40B4-BE49-F238E27FC236}">
                      <a16:creationId xmlns:a16="http://schemas.microsoft.com/office/drawing/2014/main" id="{699BE6A6-046C-B375-A89F-3BF1C59805F8}"/>
                    </a:ext>
                  </a:extLst>
                </p:cNvPr>
                <p:cNvSpPr/>
                <p:nvPr/>
              </p:nvSpPr>
              <p:spPr>
                <a:xfrm>
                  <a:off x="6541625" y="4507188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8" name="Rounded Rectangle 17">
                  <a:extLst>
                    <a:ext uri="{FF2B5EF4-FFF2-40B4-BE49-F238E27FC236}">
                      <a16:creationId xmlns:a16="http://schemas.microsoft.com/office/drawing/2014/main" id="{699BE6A6-046C-B375-A89F-3BF1C59805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1625" y="4507188"/>
                  <a:ext cx="914400" cy="914400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C2380CA-0B6E-A692-6777-DAEEC6EE0FBF}"/>
                </a:ext>
              </a:extLst>
            </p:cNvPr>
            <p:cNvCxnSpPr>
              <a:cxnSpLocks/>
              <a:stCxn id="8" idx="3"/>
              <a:endCxn id="13" idx="1"/>
            </p:cNvCxnSpPr>
            <p:nvPr/>
          </p:nvCxnSpPr>
          <p:spPr>
            <a:xfrm>
              <a:off x="2540065" y="1997417"/>
              <a:ext cx="2043190" cy="421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681E214-D5B4-8B2A-BED7-2995F7D6EDAB}"/>
                </a:ext>
              </a:extLst>
            </p:cNvPr>
            <p:cNvCxnSpPr>
              <a:cxnSpLocks/>
              <a:stCxn id="8" idx="3"/>
              <a:endCxn id="14" idx="1"/>
            </p:cNvCxnSpPr>
            <p:nvPr/>
          </p:nvCxnSpPr>
          <p:spPr>
            <a:xfrm>
              <a:off x="2540065" y="1997417"/>
              <a:ext cx="2043190" cy="168887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90DBE40-CDFD-42BF-3DF4-BEB8AF4D92F1}"/>
                </a:ext>
              </a:extLst>
            </p:cNvPr>
            <p:cNvCxnSpPr>
              <a:cxnSpLocks/>
              <a:stCxn id="9" idx="3"/>
              <a:endCxn id="13" idx="1"/>
            </p:cNvCxnSpPr>
            <p:nvPr/>
          </p:nvCxnSpPr>
          <p:spPr>
            <a:xfrm flipV="1">
              <a:off x="2540065" y="2419217"/>
              <a:ext cx="2043190" cy="73342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8E6BD6B-70FA-60DC-3199-901A3A32AC73}"/>
                </a:ext>
              </a:extLst>
            </p:cNvPr>
            <p:cNvCxnSpPr>
              <a:cxnSpLocks/>
              <a:stCxn id="8" idx="3"/>
              <a:endCxn id="15" idx="1"/>
            </p:cNvCxnSpPr>
            <p:nvPr/>
          </p:nvCxnSpPr>
          <p:spPr>
            <a:xfrm>
              <a:off x="2540065" y="1997417"/>
              <a:ext cx="2043190" cy="295938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284B11D-231F-56B2-9504-24FD1EE174CE}"/>
                </a:ext>
              </a:extLst>
            </p:cNvPr>
            <p:cNvCxnSpPr>
              <a:cxnSpLocks/>
              <a:stCxn id="9" idx="3"/>
              <a:endCxn id="14" idx="1"/>
            </p:cNvCxnSpPr>
            <p:nvPr/>
          </p:nvCxnSpPr>
          <p:spPr>
            <a:xfrm>
              <a:off x="2540065" y="3152642"/>
              <a:ext cx="2043190" cy="53364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CB6B768-516E-6BF6-BC12-746B64B78376}"/>
                </a:ext>
              </a:extLst>
            </p:cNvPr>
            <p:cNvCxnSpPr>
              <a:cxnSpLocks/>
              <a:stCxn id="9" idx="3"/>
              <a:endCxn id="15" idx="1"/>
            </p:cNvCxnSpPr>
            <p:nvPr/>
          </p:nvCxnSpPr>
          <p:spPr>
            <a:xfrm>
              <a:off x="2540065" y="3152642"/>
              <a:ext cx="2043190" cy="180416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5127218-6CE7-10C4-09B1-A3E54A93E2FC}"/>
                </a:ext>
              </a:extLst>
            </p:cNvPr>
            <p:cNvCxnSpPr>
              <a:cxnSpLocks/>
              <a:stCxn id="11" idx="3"/>
              <a:endCxn id="13" idx="1"/>
            </p:cNvCxnSpPr>
            <p:nvPr/>
          </p:nvCxnSpPr>
          <p:spPr>
            <a:xfrm flipV="1">
              <a:off x="2540065" y="2419217"/>
              <a:ext cx="2043190" cy="189105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FBE706C-5EC8-4734-0B9A-12E45F55D2F2}"/>
                </a:ext>
              </a:extLst>
            </p:cNvPr>
            <p:cNvCxnSpPr>
              <a:cxnSpLocks/>
              <a:stCxn id="11" idx="3"/>
              <a:endCxn id="14" idx="1"/>
            </p:cNvCxnSpPr>
            <p:nvPr/>
          </p:nvCxnSpPr>
          <p:spPr>
            <a:xfrm flipV="1">
              <a:off x="2540065" y="3686289"/>
              <a:ext cx="2043190" cy="62398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EF92264-8419-B5C2-228D-813CED5870FC}"/>
                </a:ext>
              </a:extLst>
            </p:cNvPr>
            <p:cNvCxnSpPr>
              <a:cxnSpLocks/>
              <a:stCxn id="11" idx="3"/>
              <a:endCxn id="15" idx="1"/>
            </p:cNvCxnSpPr>
            <p:nvPr/>
          </p:nvCxnSpPr>
          <p:spPr>
            <a:xfrm>
              <a:off x="2540065" y="4310273"/>
              <a:ext cx="2043190" cy="64653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C7B87F1-35C9-ED21-6A72-ACD046E4DDB5}"/>
                </a:ext>
              </a:extLst>
            </p:cNvPr>
            <p:cNvCxnSpPr>
              <a:cxnSpLocks/>
              <a:stCxn id="12" idx="3"/>
              <a:endCxn id="13" idx="1"/>
            </p:cNvCxnSpPr>
            <p:nvPr/>
          </p:nvCxnSpPr>
          <p:spPr>
            <a:xfrm flipV="1">
              <a:off x="2540065" y="2419217"/>
              <a:ext cx="2043190" cy="304868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A0AEE2C-925E-A8B9-F8D8-176A41828F55}"/>
                </a:ext>
              </a:extLst>
            </p:cNvPr>
            <p:cNvCxnSpPr>
              <a:cxnSpLocks/>
              <a:stCxn id="12" idx="3"/>
              <a:endCxn id="14" idx="1"/>
            </p:cNvCxnSpPr>
            <p:nvPr/>
          </p:nvCxnSpPr>
          <p:spPr>
            <a:xfrm flipV="1">
              <a:off x="2540065" y="3686289"/>
              <a:ext cx="2043190" cy="178161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687327F-2A07-A240-4F39-581437CA6ED8}"/>
                </a:ext>
              </a:extLst>
            </p:cNvPr>
            <p:cNvCxnSpPr>
              <a:cxnSpLocks/>
              <a:stCxn id="12" idx="3"/>
              <a:endCxn id="15" idx="1"/>
            </p:cNvCxnSpPr>
            <p:nvPr/>
          </p:nvCxnSpPr>
          <p:spPr>
            <a:xfrm flipV="1">
              <a:off x="2540065" y="4956804"/>
              <a:ext cx="2043190" cy="5111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37224B9-50A4-49C4-D12A-3A7B60B532B5}"/>
                </a:ext>
              </a:extLst>
            </p:cNvPr>
            <p:cNvCxnSpPr>
              <a:cxnSpLocks/>
              <a:stCxn id="13" idx="3"/>
              <a:endCxn id="16" idx="1"/>
            </p:cNvCxnSpPr>
            <p:nvPr/>
          </p:nvCxnSpPr>
          <p:spPr>
            <a:xfrm>
              <a:off x="5497655" y="2419217"/>
              <a:ext cx="1043970" cy="177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6F71B61-4F9A-F917-D3FD-9D8414B303E9}"/>
                </a:ext>
              </a:extLst>
            </p:cNvPr>
            <p:cNvCxnSpPr>
              <a:cxnSpLocks/>
              <a:stCxn id="13" idx="3"/>
              <a:endCxn id="17" idx="1"/>
            </p:cNvCxnSpPr>
            <p:nvPr/>
          </p:nvCxnSpPr>
          <p:spPr>
            <a:xfrm>
              <a:off x="5497655" y="2419217"/>
              <a:ext cx="1043970" cy="129881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EC5CCCD-6133-62FB-EE3A-57A08F405DF4}"/>
                </a:ext>
              </a:extLst>
            </p:cNvPr>
            <p:cNvCxnSpPr>
              <a:cxnSpLocks/>
              <a:stCxn id="13" idx="3"/>
              <a:endCxn id="18" idx="1"/>
            </p:cNvCxnSpPr>
            <p:nvPr/>
          </p:nvCxnSpPr>
          <p:spPr>
            <a:xfrm>
              <a:off x="5497655" y="2419217"/>
              <a:ext cx="1043970" cy="254517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A06CC88-6D03-ED49-26A0-6CC9FC0FC38A}"/>
                </a:ext>
              </a:extLst>
            </p:cNvPr>
            <p:cNvCxnSpPr>
              <a:cxnSpLocks/>
              <a:stCxn id="14" idx="3"/>
              <a:endCxn id="16" idx="1"/>
            </p:cNvCxnSpPr>
            <p:nvPr/>
          </p:nvCxnSpPr>
          <p:spPr>
            <a:xfrm flipV="1">
              <a:off x="5497655" y="2436917"/>
              <a:ext cx="1043970" cy="124937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19694DB-21C2-DB33-80A4-15FCAE69DCD0}"/>
                </a:ext>
              </a:extLst>
            </p:cNvPr>
            <p:cNvCxnSpPr>
              <a:cxnSpLocks/>
              <a:stCxn id="14" idx="3"/>
              <a:endCxn id="17" idx="1"/>
            </p:cNvCxnSpPr>
            <p:nvPr/>
          </p:nvCxnSpPr>
          <p:spPr>
            <a:xfrm>
              <a:off x="5497655" y="3686289"/>
              <a:ext cx="1043970" cy="3174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239FD10-BBAD-601F-C83D-EC9C40D42E2B}"/>
                </a:ext>
              </a:extLst>
            </p:cNvPr>
            <p:cNvCxnSpPr>
              <a:cxnSpLocks/>
              <a:stCxn id="14" idx="3"/>
              <a:endCxn id="18" idx="1"/>
            </p:cNvCxnSpPr>
            <p:nvPr/>
          </p:nvCxnSpPr>
          <p:spPr>
            <a:xfrm>
              <a:off x="5497655" y="3686289"/>
              <a:ext cx="1043970" cy="127809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794763EA-6740-AC37-BC21-382F4FBEEC73}"/>
                </a:ext>
              </a:extLst>
            </p:cNvPr>
            <p:cNvCxnSpPr>
              <a:cxnSpLocks/>
              <a:stCxn id="15" idx="3"/>
              <a:endCxn id="16" idx="1"/>
            </p:cNvCxnSpPr>
            <p:nvPr/>
          </p:nvCxnSpPr>
          <p:spPr>
            <a:xfrm flipV="1">
              <a:off x="5497655" y="2436917"/>
              <a:ext cx="1043970" cy="251988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C27906B-9F44-2E19-3B4C-381D811D7A59}"/>
                </a:ext>
              </a:extLst>
            </p:cNvPr>
            <p:cNvCxnSpPr>
              <a:cxnSpLocks/>
              <a:stCxn id="15" idx="3"/>
              <a:endCxn id="17" idx="1"/>
            </p:cNvCxnSpPr>
            <p:nvPr/>
          </p:nvCxnSpPr>
          <p:spPr>
            <a:xfrm flipV="1">
              <a:off x="5497655" y="3718029"/>
              <a:ext cx="1043970" cy="123877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747855C-400A-81F5-5768-904A9D240439}"/>
                </a:ext>
              </a:extLst>
            </p:cNvPr>
            <p:cNvCxnSpPr>
              <a:cxnSpLocks/>
              <a:stCxn id="15" idx="3"/>
              <a:endCxn id="18" idx="1"/>
            </p:cNvCxnSpPr>
            <p:nvPr/>
          </p:nvCxnSpPr>
          <p:spPr>
            <a:xfrm>
              <a:off x="5497655" y="4956804"/>
              <a:ext cx="1043970" cy="758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D431210-A3AC-6F0C-3FEE-27F1324389E9}"/>
                </a:ext>
              </a:extLst>
            </p:cNvPr>
            <p:cNvCxnSpPr>
              <a:cxnSpLocks/>
              <a:stCxn id="16" idx="3"/>
              <a:endCxn id="10" idx="1"/>
            </p:cNvCxnSpPr>
            <p:nvPr/>
          </p:nvCxnSpPr>
          <p:spPr>
            <a:xfrm>
              <a:off x="7456025" y="2436917"/>
              <a:ext cx="1252961" cy="103059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993CAD5-F305-50CE-4B59-577ADA37ADA9}"/>
                </a:ext>
              </a:extLst>
            </p:cNvPr>
            <p:cNvCxnSpPr>
              <a:cxnSpLocks/>
              <a:stCxn id="17" idx="3"/>
              <a:endCxn id="10" idx="1"/>
            </p:cNvCxnSpPr>
            <p:nvPr/>
          </p:nvCxnSpPr>
          <p:spPr>
            <a:xfrm flipV="1">
              <a:off x="7456025" y="3467516"/>
              <a:ext cx="1252961" cy="25051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274662E-2369-B5FD-8D7F-E0BF3255080A}"/>
                </a:ext>
              </a:extLst>
            </p:cNvPr>
            <p:cNvCxnSpPr>
              <a:cxnSpLocks/>
              <a:stCxn id="18" idx="3"/>
              <a:endCxn id="10" idx="1"/>
            </p:cNvCxnSpPr>
            <p:nvPr/>
          </p:nvCxnSpPr>
          <p:spPr>
            <a:xfrm flipV="1">
              <a:off x="7456025" y="3467516"/>
              <a:ext cx="1252961" cy="149687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A41DF55-F97A-965C-9E1A-E452F7932FC8}"/>
                </a:ext>
              </a:extLst>
            </p:cNvPr>
            <p:cNvSpPr/>
            <p:nvPr/>
          </p:nvSpPr>
          <p:spPr>
            <a:xfrm>
              <a:off x="1261062" y="6149263"/>
              <a:ext cx="1643605" cy="511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Input layer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0A4C269-C44E-D55A-2FEB-54B0F9287B9C}"/>
                </a:ext>
              </a:extLst>
            </p:cNvPr>
            <p:cNvSpPr/>
            <p:nvPr/>
          </p:nvSpPr>
          <p:spPr>
            <a:xfrm>
              <a:off x="5197837" y="6149263"/>
              <a:ext cx="1643605" cy="5111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Hidden layers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F8BD21F-D65B-E702-0829-321098B8D863}"/>
                </a:ext>
              </a:extLst>
            </p:cNvPr>
            <p:cNvSpPr/>
            <p:nvPr/>
          </p:nvSpPr>
          <p:spPr>
            <a:xfrm>
              <a:off x="8557197" y="6129218"/>
              <a:ext cx="1576792" cy="5111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Output layer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ounded Rectangle 45">
                  <a:extLst>
                    <a:ext uri="{FF2B5EF4-FFF2-40B4-BE49-F238E27FC236}">
                      <a16:creationId xmlns:a16="http://schemas.microsoft.com/office/drawing/2014/main" id="{C3EBB5EB-E8BB-6ADA-93BE-980B3FC4CC9C}"/>
                    </a:ext>
                  </a:extLst>
                </p:cNvPr>
                <p:cNvSpPr/>
                <p:nvPr/>
              </p:nvSpPr>
              <p:spPr>
                <a:xfrm>
                  <a:off x="10896600" y="3005575"/>
                  <a:ext cx="914400" cy="914400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46" name="Rounded Rectangle 45">
                  <a:extLst>
                    <a:ext uri="{FF2B5EF4-FFF2-40B4-BE49-F238E27FC236}">
                      <a16:creationId xmlns:a16="http://schemas.microsoft.com/office/drawing/2014/main" id="{C3EBB5EB-E8BB-6ADA-93BE-980B3FC4CC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96600" y="3005575"/>
                  <a:ext cx="914400" cy="914400"/>
                </a:xfrm>
                <a:prstGeom prst="round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CB71455-1FCC-F6CD-35CB-DB3446EA6EC0}"/>
                </a:ext>
              </a:extLst>
            </p:cNvPr>
            <p:cNvSpPr/>
            <p:nvPr/>
          </p:nvSpPr>
          <p:spPr>
            <a:xfrm>
              <a:off x="10725812" y="6110361"/>
              <a:ext cx="1375649" cy="55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Loss function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4DC2E57-4055-4801-DFDA-B9B28593F223}"/>
                </a:ext>
              </a:extLst>
            </p:cNvPr>
            <p:cNvCxnSpPr>
              <a:stCxn id="10" idx="3"/>
              <a:endCxn id="46" idx="1"/>
            </p:cNvCxnSpPr>
            <p:nvPr/>
          </p:nvCxnSpPr>
          <p:spPr>
            <a:xfrm flipV="1">
              <a:off x="9982200" y="3462775"/>
              <a:ext cx="914400" cy="474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7D9BE229-71EC-84CC-FF54-80C09FA608A4}"/>
              </a:ext>
            </a:extLst>
          </p:cNvPr>
          <p:cNvSpPr/>
          <p:nvPr/>
        </p:nvSpPr>
        <p:spPr>
          <a:xfrm>
            <a:off x="7673017" y="1350592"/>
            <a:ext cx="2734235" cy="484632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87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BE1C-425E-113F-9F08-6168280E0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propagation – Tensor operations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ACD5C-7DA6-5FD6-A8FD-C2B1B664E3B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56633" y="1882377"/>
                <a:ext cx="5181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input to each layer is a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Weights for each layer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US" dirty="0"/>
                  <a:t> form a matrix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[0]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 ×4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[1]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[0]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Repeat this for every layer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ACD5C-7DA6-5FD6-A8FD-C2B1B664E3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56633" y="1882377"/>
                <a:ext cx="5181600" cy="4351338"/>
              </a:xfrm>
              <a:blipFill>
                <a:blip r:embed="rId2"/>
                <a:stretch>
                  <a:fillRect l="-1956" t="-2326" r="-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15BAC70-3E14-0AA3-6E3F-473895A1157A}"/>
              </a:ext>
            </a:extLst>
          </p:cNvPr>
          <p:cNvGrpSpPr/>
          <p:nvPr/>
        </p:nvGrpSpPr>
        <p:grpSpPr>
          <a:xfrm>
            <a:off x="6253225" y="2372809"/>
            <a:ext cx="5483504" cy="2915691"/>
            <a:chOff x="1261062" y="1540217"/>
            <a:chExt cx="10840399" cy="51201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ounded Rectangle 5">
                  <a:extLst>
                    <a:ext uri="{FF2B5EF4-FFF2-40B4-BE49-F238E27FC236}">
                      <a16:creationId xmlns:a16="http://schemas.microsoft.com/office/drawing/2014/main" id="{A17A9EB2-7ACE-D6B8-DEDD-576C8CC2F306}"/>
                    </a:ext>
                  </a:extLst>
                </p:cNvPr>
                <p:cNvSpPr/>
                <p:nvPr/>
              </p:nvSpPr>
              <p:spPr>
                <a:xfrm>
                  <a:off x="1625665" y="1540217"/>
                  <a:ext cx="914400" cy="914400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6" name="Rounded Rectangle 5">
                  <a:extLst>
                    <a:ext uri="{FF2B5EF4-FFF2-40B4-BE49-F238E27FC236}">
                      <a16:creationId xmlns:a16="http://schemas.microsoft.com/office/drawing/2014/main" id="{A17A9EB2-7ACE-D6B8-DEDD-576C8CC2F3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665" y="1540217"/>
                  <a:ext cx="914400" cy="914400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6">
                  <a:extLst>
                    <a:ext uri="{FF2B5EF4-FFF2-40B4-BE49-F238E27FC236}">
                      <a16:creationId xmlns:a16="http://schemas.microsoft.com/office/drawing/2014/main" id="{02626292-FDAE-A825-B2D2-89FD76F02AA2}"/>
                    </a:ext>
                  </a:extLst>
                </p:cNvPr>
                <p:cNvSpPr/>
                <p:nvPr/>
              </p:nvSpPr>
              <p:spPr>
                <a:xfrm>
                  <a:off x="1625665" y="2695442"/>
                  <a:ext cx="914400" cy="914400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7" name="Rounded Rectangle 6">
                  <a:extLst>
                    <a:ext uri="{FF2B5EF4-FFF2-40B4-BE49-F238E27FC236}">
                      <a16:creationId xmlns:a16="http://schemas.microsoft.com/office/drawing/2014/main" id="{02626292-FDAE-A825-B2D2-89FD76F02A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665" y="2695442"/>
                  <a:ext cx="914400" cy="914400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ounded Rectangle 7">
                  <a:extLst>
                    <a:ext uri="{FF2B5EF4-FFF2-40B4-BE49-F238E27FC236}">
                      <a16:creationId xmlns:a16="http://schemas.microsoft.com/office/drawing/2014/main" id="{7106A47C-FF65-C4F2-0FEF-E373B1D8329F}"/>
                    </a:ext>
                  </a:extLst>
                </p:cNvPr>
                <p:cNvSpPr/>
                <p:nvPr/>
              </p:nvSpPr>
              <p:spPr>
                <a:xfrm>
                  <a:off x="8708986" y="3010315"/>
                  <a:ext cx="1273214" cy="914401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8" name="Rounded Rectangle 7">
                  <a:extLst>
                    <a:ext uri="{FF2B5EF4-FFF2-40B4-BE49-F238E27FC236}">
                      <a16:creationId xmlns:a16="http://schemas.microsoft.com/office/drawing/2014/main" id="{7106A47C-FF65-C4F2-0FEF-E373B1D832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8986" y="3010315"/>
                  <a:ext cx="1273214" cy="914401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id="{1B8863D3-2986-D764-1720-C522CCEE3ABE}"/>
                    </a:ext>
                  </a:extLst>
                </p:cNvPr>
                <p:cNvSpPr/>
                <p:nvPr/>
              </p:nvSpPr>
              <p:spPr>
                <a:xfrm>
                  <a:off x="1625665" y="3853073"/>
                  <a:ext cx="914400" cy="914400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id="{1B8863D3-2986-D764-1720-C522CCEE3A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665" y="3853073"/>
                  <a:ext cx="914400" cy="914400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1BE005F6-C219-EFD4-D2BD-86971058F1E6}"/>
                    </a:ext>
                  </a:extLst>
                </p:cNvPr>
                <p:cNvSpPr/>
                <p:nvPr/>
              </p:nvSpPr>
              <p:spPr>
                <a:xfrm>
                  <a:off x="1625665" y="5010704"/>
                  <a:ext cx="914400" cy="914400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1BE005F6-C219-EFD4-D2BD-86971058F1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665" y="5010704"/>
                  <a:ext cx="914400" cy="914400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ounded Rectangle 10">
                  <a:extLst>
                    <a:ext uri="{FF2B5EF4-FFF2-40B4-BE49-F238E27FC236}">
                      <a16:creationId xmlns:a16="http://schemas.microsoft.com/office/drawing/2014/main" id="{C0D0A727-D056-9230-E80A-E244C4C2051F}"/>
                    </a:ext>
                  </a:extLst>
                </p:cNvPr>
                <p:cNvSpPr/>
                <p:nvPr/>
              </p:nvSpPr>
              <p:spPr>
                <a:xfrm>
                  <a:off x="4583255" y="1962017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[1]</m:t>
                            </m:r>
                          </m:sup>
                        </m:sSubSup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1" name="Rounded Rectangle 10">
                  <a:extLst>
                    <a:ext uri="{FF2B5EF4-FFF2-40B4-BE49-F238E27FC236}">
                      <a16:creationId xmlns:a16="http://schemas.microsoft.com/office/drawing/2014/main" id="{C0D0A727-D056-9230-E80A-E244C4C205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255" y="1962017"/>
                  <a:ext cx="914400" cy="914400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4B4675F5-DC4B-C706-734A-8F55AFC8B4F4}"/>
                    </a:ext>
                  </a:extLst>
                </p:cNvPr>
                <p:cNvSpPr/>
                <p:nvPr/>
              </p:nvSpPr>
              <p:spPr>
                <a:xfrm>
                  <a:off x="4583255" y="3229089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[1]</m:t>
                            </m:r>
                          </m:sup>
                        </m:sSubSup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4B4675F5-DC4B-C706-734A-8F55AFC8B4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255" y="3229089"/>
                  <a:ext cx="914400" cy="914400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A5EFF3E3-B7F3-30DF-343B-ED47152652AC}"/>
                    </a:ext>
                  </a:extLst>
                </p:cNvPr>
                <p:cNvSpPr/>
                <p:nvPr/>
              </p:nvSpPr>
              <p:spPr>
                <a:xfrm>
                  <a:off x="4583255" y="4499604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[1]</m:t>
                            </m:r>
                          </m:sup>
                        </m:sSubSup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A5EFF3E3-B7F3-30DF-343B-ED47152652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255" y="4499604"/>
                  <a:ext cx="914400" cy="914400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ounded Rectangle 13">
                  <a:extLst>
                    <a:ext uri="{FF2B5EF4-FFF2-40B4-BE49-F238E27FC236}">
                      <a16:creationId xmlns:a16="http://schemas.microsoft.com/office/drawing/2014/main" id="{A5B10EEC-E274-2599-F82A-3CD1CDAC2CDD}"/>
                    </a:ext>
                  </a:extLst>
                </p:cNvPr>
                <p:cNvSpPr/>
                <p:nvPr/>
              </p:nvSpPr>
              <p:spPr>
                <a:xfrm>
                  <a:off x="6541625" y="1979717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4" name="Rounded Rectangle 13">
                  <a:extLst>
                    <a:ext uri="{FF2B5EF4-FFF2-40B4-BE49-F238E27FC236}">
                      <a16:creationId xmlns:a16="http://schemas.microsoft.com/office/drawing/2014/main" id="{A5B10EEC-E274-2599-F82A-3CD1CDAC2C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1625" y="1979717"/>
                  <a:ext cx="914400" cy="914400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id="{580D2DDA-C3A6-80FA-A36C-92BE62153929}"/>
                    </a:ext>
                  </a:extLst>
                </p:cNvPr>
                <p:cNvSpPr/>
                <p:nvPr/>
              </p:nvSpPr>
              <p:spPr>
                <a:xfrm>
                  <a:off x="6541625" y="3260829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[2]</m:t>
                            </m:r>
                          </m:sup>
                        </m:sSubSup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id="{580D2DDA-C3A6-80FA-A36C-92BE621539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1625" y="3260829"/>
                  <a:ext cx="914400" cy="914400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D0792D7F-6BB7-D74C-B139-75C777A98D00}"/>
                    </a:ext>
                  </a:extLst>
                </p:cNvPr>
                <p:cNvSpPr/>
                <p:nvPr/>
              </p:nvSpPr>
              <p:spPr>
                <a:xfrm>
                  <a:off x="6541625" y="4507188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D0792D7F-6BB7-D74C-B139-75C777A98D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1625" y="4507188"/>
                  <a:ext cx="914400" cy="914400"/>
                </a:xfrm>
                <a:prstGeom prst="round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29E22DD-F5D8-12B3-8E30-CB08849D21AE}"/>
                </a:ext>
              </a:extLst>
            </p:cNvPr>
            <p:cNvCxnSpPr>
              <a:cxnSpLocks/>
              <a:stCxn id="6" idx="3"/>
              <a:endCxn id="11" idx="1"/>
            </p:cNvCxnSpPr>
            <p:nvPr/>
          </p:nvCxnSpPr>
          <p:spPr>
            <a:xfrm>
              <a:off x="2540065" y="1997417"/>
              <a:ext cx="2043190" cy="421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9890767-A088-7512-8204-06165C5D3D5B}"/>
                </a:ext>
              </a:extLst>
            </p:cNvPr>
            <p:cNvCxnSpPr>
              <a:cxnSpLocks/>
              <a:stCxn id="6" idx="3"/>
              <a:endCxn id="12" idx="1"/>
            </p:cNvCxnSpPr>
            <p:nvPr/>
          </p:nvCxnSpPr>
          <p:spPr>
            <a:xfrm>
              <a:off x="2540065" y="1997417"/>
              <a:ext cx="2043190" cy="168887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E757E6E-22E7-9FEB-F9F0-9C4CD8A3A852}"/>
                </a:ext>
              </a:extLst>
            </p:cNvPr>
            <p:cNvCxnSpPr>
              <a:cxnSpLocks/>
              <a:stCxn id="7" idx="3"/>
              <a:endCxn id="11" idx="1"/>
            </p:cNvCxnSpPr>
            <p:nvPr/>
          </p:nvCxnSpPr>
          <p:spPr>
            <a:xfrm flipV="1">
              <a:off x="2540065" y="2419217"/>
              <a:ext cx="2043190" cy="73342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B9D47A8-1932-A723-6C76-8FD44BA6E042}"/>
                </a:ext>
              </a:extLst>
            </p:cNvPr>
            <p:cNvCxnSpPr>
              <a:cxnSpLocks/>
              <a:stCxn id="6" idx="3"/>
              <a:endCxn id="13" idx="1"/>
            </p:cNvCxnSpPr>
            <p:nvPr/>
          </p:nvCxnSpPr>
          <p:spPr>
            <a:xfrm>
              <a:off x="2540065" y="1997417"/>
              <a:ext cx="2043190" cy="295938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2DAEE02-A2F9-6C25-5166-E68A3CCCD828}"/>
                </a:ext>
              </a:extLst>
            </p:cNvPr>
            <p:cNvCxnSpPr>
              <a:cxnSpLocks/>
              <a:stCxn id="7" idx="3"/>
              <a:endCxn id="12" idx="1"/>
            </p:cNvCxnSpPr>
            <p:nvPr/>
          </p:nvCxnSpPr>
          <p:spPr>
            <a:xfrm>
              <a:off x="2540065" y="3152642"/>
              <a:ext cx="2043190" cy="53364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AC15050-DEFC-D5F7-A0E3-1A03E66755E2}"/>
                </a:ext>
              </a:extLst>
            </p:cNvPr>
            <p:cNvCxnSpPr>
              <a:cxnSpLocks/>
              <a:stCxn id="7" idx="3"/>
              <a:endCxn id="13" idx="1"/>
            </p:cNvCxnSpPr>
            <p:nvPr/>
          </p:nvCxnSpPr>
          <p:spPr>
            <a:xfrm>
              <a:off x="2540065" y="3152642"/>
              <a:ext cx="2043190" cy="180416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C6391C2-3746-C547-C733-4781D6CCA96C}"/>
                </a:ext>
              </a:extLst>
            </p:cNvPr>
            <p:cNvCxnSpPr>
              <a:cxnSpLocks/>
              <a:stCxn id="9" idx="3"/>
              <a:endCxn id="11" idx="1"/>
            </p:cNvCxnSpPr>
            <p:nvPr/>
          </p:nvCxnSpPr>
          <p:spPr>
            <a:xfrm flipV="1">
              <a:off x="2540065" y="2419217"/>
              <a:ext cx="2043190" cy="189105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21FD0DB-38FF-E1EB-1B8C-8CC1E713C471}"/>
                </a:ext>
              </a:extLst>
            </p:cNvPr>
            <p:cNvCxnSpPr>
              <a:cxnSpLocks/>
              <a:stCxn id="9" idx="3"/>
              <a:endCxn id="12" idx="1"/>
            </p:cNvCxnSpPr>
            <p:nvPr/>
          </p:nvCxnSpPr>
          <p:spPr>
            <a:xfrm flipV="1">
              <a:off x="2540065" y="3686289"/>
              <a:ext cx="2043190" cy="62398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5ED6A8F-3A8B-1097-9215-4B1F9691FDEF}"/>
                </a:ext>
              </a:extLst>
            </p:cNvPr>
            <p:cNvCxnSpPr>
              <a:cxnSpLocks/>
              <a:stCxn id="9" idx="3"/>
              <a:endCxn id="13" idx="1"/>
            </p:cNvCxnSpPr>
            <p:nvPr/>
          </p:nvCxnSpPr>
          <p:spPr>
            <a:xfrm>
              <a:off x="2540065" y="4310273"/>
              <a:ext cx="2043190" cy="64653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BB13CC6-1079-B331-1E5C-003BC48C69A1}"/>
                </a:ext>
              </a:extLst>
            </p:cNvPr>
            <p:cNvCxnSpPr>
              <a:cxnSpLocks/>
              <a:stCxn id="10" idx="3"/>
              <a:endCxn id="11" idx="1"/>
            </p:cNvCxnSpPr>
            <p:nvPr/>
          </p:nvCxnSpPr>
          <p:spPr>
            <a:xfrm flipV="1">
              <a:off x="2540065" y="2419217"/>
              <a:ext cx="2043190" cy="304868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E41EA59-90F9-8113-1CA0-BDD14AD4EE75}"/>
                </a:ext>
              </a:extLst>
            </p:cNvPr>
            <p:cNvCxnSpPr>
              <a:cxnSpLocks/>
              <a:stCxn id="10" idx="3"/>
              <a:endCxn id="12" idx="1"/>
            </p:cNvCxnSpPr>
            <p:nvPr/>
          </p:nvCxnSpPr>
          <p:spPr>
            <a:xfrm flipV="1">
              <a:off x="2540065" y="3686289"/>
              <a:ext cx="2043190" cy="178161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B65A2AA-FDE6-4A58-4681-CAB140F9CF2B}"/>
                </a:ext>
              </a:extLst>
            </p:cNvPr>
            <p:cNvCxnSpPr>
              <a:cxnSpLocks/>
              <a:stCxn id="10" idx="3"/>
              <a:endCxn id="13" idx="1"/>
            </p:cNvCxnSpPr>
            <p:nvPr/>
          </p:nvCxnSpPr>
          <p:spPr>
            <a:xfrm flipV="1">
              <a:off x="2540065" y="4956804"/>
              <a:ext cx="2043190" cy="5111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7DF08C7-225F-7B57-D0E7-046E74D341C3}"/>
                </a:ext>
              </a:extLst>
            </p:cNvPr>
            <p:cNvCxnSpPr>
              <a:cxnSpLocks/>
              <a:stCxn id="11" idx="3"/>
              <a:endCxn id="14" idx="1"/>
            </p:cNvCxnSpPr>
            <p:nvPr/>
          </p:nvCxnSpPr>
          <p:spPr>
            <a:xfrm>
              <a:off x="5497655" y="2419217"/>
              <a:ext cx="1043970" cy="177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D6136B4-9F20-66CA-2375-A35DF4906B02}"/>
                </a:ext>
              </a:extLst>
            </p:cNvPr>
            <p:cNvCxnSpPr>
              <a:cxnSpLocks/>
              <a:stCxn id="11" idx="3"/>
              <a:endCxn id="15" idx="1"/>
            </p:cNvCxnSpPr>
            <p:nvPr/>
          </p:nvCxnSpPr>
          <p:spPr>
            <a:xfrm>
              <a:off x="5497655" y="2419217"/>
              <a:ext cx="1043970" cy="129881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1A9F18C-6414-FD4B-692C-6A779976418E}"/>
                </a:ext>
              </a:extLst>
            </p:cNvPr>
            <p:cNvCxnSpPr>
              <a:cxnSpLocks/>
              <a:stCxn id="11" idx="3"/>
              <a:endCxn id="16" idx="1"/>
            </p:cNvCxnSpPr>
            <p:nvPr/>
          </p:nvCxnSpPr>
          <p:spPr>
            <a:xfrm>
              <a:off x="5497655" y="2419217"/>
              <a:ext cx="1043970" cy="254517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7B550EE-B3F4-AF98-ACD2-A9CECA1FA632}"/>
                </a:ext>
              </a:extLst>
            </p:cNvPr>
            <p:cNvCxnSpPr>
              <a:cxnSpLocks/>
              <a:stCxn id="12" idx="3"/>
              <a:endCxn id="14" idx="1"/>
            </p:cNvCxnSpPr>
            <p:nvPr/>
          </p:nvCxnSpPr>
          <p:spPr>
            <a:xfrm flipV="1">
              <a:off x="5497655" y="2436917"/>
              <a:ext cx="1043970" cy="124937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CE18C2C-5C6D-FDD3-89E3-DBE0C582C819}"/>
                </a:ext>
              </a:extLst>
            </p:cNvPr>
            <p:cNvCxnSpPr>
              <a:cxnSpLocks/>
              <a:stCxn id="12" idx="3"/>
              <a:endCxn id="15" idx="1"/>
            </p:cNvCxnSpPr>
            <p:nvPr/>
          </p:nvCxnSpPr>
          <p:spPr>
            <a:xfrm>
              <a:off x="5497655" y="3686289"/>
              <a:ext cx="1043970" cy="3174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11ABB120-1861-2B0F-FA78-799C3DDD5729}"/>
                </a:ext>
              </a:extLst>
            </p:cNvPr>
            <p:cNvCxnSpPr>
              <a:cxnSpLocks/>
              <a:stCxn id="12" idx="3"/>
              <a:endCxn id="16" idx="1"/>
            </p:cNvCxnSpPr>
            <p:nvPr/>
          </p:nvCxnSpPr>
          <p:spPr>
            <a:xfrm>
              <a:off x="5497655" y="3686289"/>
              <a:ext cx="1043970" cy="127809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2388A03-74AF-702C-5423-6D159A57EA1A}"/>
                </a:ext>
              </a:extLst>
            </p:cNvPr>
            <p:cNvCxnSpPr>
              <a:cxnSpLocks/>
              <a:stCxn id="13" idx="3"/>
              <a:endCxn id="14" idx="1"/>
            </p:cNvCxnSpPr>
            <p:nvPr/>
          </p:nvCxnSpPr>
          <p:spPr>
            <a:xfrm flipV="1">
              <a:off x="5497655" y="2436917"/>
              <a:ext cx="1043970" cy="251988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4ED3F3D-225C-BD78-04EA-A2CDA13ABD6E}"/>
                </a:ext>
              </a:extLst>
            </p:cNvPr>
            <p:cNvCxnSpPr>
              <a:cxnSpLocks/>
              <a:stCxn id="13" idx="3"/>
              <a:endCxn id="15" idx="1"/>
            </p:cNvCxnSpPr>
            <p:nvPr/>
          </p:nvCxnSpPr>
          <p:spPr>
            <a:xfrm flipV="1">
              <a:off x="5497655" y="3718029"/>
              <a:ext cx="1043970" cy="123877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73CC25FF-E773-0240-C6AA-0FE5BA1A4641}"/>
                </a:ext>
              </a:extLst>
            </p:cNvPr>
            <p:cNvCxnSpPr>
              <a:cxnSpLocks/>
              <a:stCxn id="13" idx="3"/>
              <a:endCxn id="16" idx="1"/>
            </p:cNvCxnSpPr>
            <p:nvPr/>
          </p:nvCxnSpPr>
          <p:spPr>
            <a:xfrm>
              <a:off x="5497655" y="4956804"/>
              <a:ext cx="1043970" cy="758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39077A9-06B2-6395-52D2-85F29144F1DA}"/>
                </a:ext>
              </a:extLst>
            </p:cNvPr>
            <p:cNvCxnSpPr>
              <a:cxnSpLocks/>
              <a:stCxn id="14" idx="3"/>
              <a:endCxn id="8" idx="1"/>
            </p:cNvCxnSpPr>
            <p:nvPr/>
          </p:nvCxnSpPr>
          <p:spPr>
            <a:xfrm>
              <a:off x="7456025" y="2436917"/>
              <a:ext cx="1252961" cy="103059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1B51395-D525-33C1-B2A0-0E32E4F76D92}"/>
                </a:ext>
              </a:extLst>
            </p:cNvPr>
            <p:cNvCxnSpPr>
              <a:cxnSpLocks/>
              <a:stCxn id="15" idx="3"/>
              <a:endCxn id="8" idx="1"/>
            </p:cNvCxnSpPr>
            <p:nvPr/>
          </p:nvCxnSpPr>
          <p:spPr>
            <a:xfrm flipV="1">
              <a:off x="7456025" y="3467516"/>
              <a:ext cx="1252961" cy="25051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5A4110F-D077-CC86-E08B-C076ED6636E3}"/>
                </a:ext>
              </a:extLst>
            </p:cNvPr>
            <p:cNvCxnSpPr>
              <a:cxnSpLocks/>
              <a:stCxn id="16" idx="3"/>
              <a:endCxn id="8" idx="1"/>
            </p:cNvCxnSpPr>
            <p:nvPr/>
          </p:nvCxnSpPr>
          <p:spPr>
            <a:xfrm flipV="1">
              <a:off x="7456025" y="3467516"/>
              <a:ext cx="1252961" cy="149687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B1537A8-734B-B7D5-9F22-4287BDA24161}"/>
                </a:ext>
              </a:extLst>
            </p:cNvPr>
            <p:cNvSpPr/>
            <p:nvPr/>
          </p:nvSpPr>
          <p:spPr>
            <a:xfrm>
              <a:off x="1261062" y="6149263"/>
              <a:ext cx="1643605" cy="511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Input layer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243354D-6FDB-2C4C-D18D-28FF3DD2987C}"/>
                </a:ext>
              </a:extLst>
            </p:cNvPr>
            <p:cNvSpPr/>
            <p:nvPr/>
          </p:nvSpPr>
          <p:spPr>
            <a:xfrm>
              <a:off x="5197837" y="6149263"/>
              <a:ext cx="1643605" cy="5111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Hidden layers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EE5FE58-A1C6-63F0-AFC8-28F191F839D1}"/>
                </a:ext>
              </a:extLst>
            </p:cNvPr>
            <p:cNvSpPr/>
            <p:nvPr/>
          </p:nvSpPr>
          <p:spPr>
            <a:xfrm>
              <a:off x="8557197" y="6129218"/>
              <a:ext cx="1576792" cy="5111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Output layer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ounded Rectangle 43">
                  <a:extLst>
                    <a:ext uri="{FF2B5EF4-FFF2-40B4-BE49-F238E27FC236}">
                      <a16:creationId xmlns:a16="http://schemas.microsoft.com/office/drawing/2014/main" id="{CA57EEFC-64EB-B45D-6D5B-B2DE85B77D0B}"/>
                    </a:ext>
                  </a:extLst>
                </p:cNvPr>
                <p:cNvSpPr/>
                <p:nvPr/>
              </p:nvSpPr>
              <p:spPr>
                <a:xfrm>
                  <a:off x="10896600" y="3005575"/>
                  <a:ext cx="914400" cy="914400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44" name="Rounded Rectangle 43">
                  <a:extLst>
                    <a:ext uri="{FF2B5EF4-FFF2-40B4-BE49-F238E27FC236}">
                      <a16:creationId xmlns:a16="http://schemas.microsoft.com/office/drawing/2014/main" id="{CA57EEFC-64EB-B45D-6D5B-B2DE85B77D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96600" y="3005575"/>
                  <a:ext cx="914400" cy="914400"/>
                </a:xfrm>
                <a:prstGeom prst="roundRect">
                  <a:avLst/>
                </a:prstGeom>
                <a:blipFill>
                  <a:blip r:embed="rId14"/>
                  <a:stretch>
                    <a:fillRect l="-540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4EC4DA6-37A8-9904-D95E-234AC9942879}"/>
                </a:ext>
              </a:extLst>
            </p:cNvPr>
            <p:cNvSpPr/>
            <p:nvPr/>
          </p:nvSpPr>
          <p:spPr>
            <a:xfrm>
              <a:off x="10725812" y="6110361"/>
              <a:ext cx="1375649" cy="55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Loss function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315A91B-11ED-5B97-0AF9-17AF6C314754}"/>
                </a:ext>
              </a:extLst>
            </p:cNvPr>
            <p:cNvCxnSpPr>
              <a:stCxn id="8" idx="3"/>
              <a:endCxn id="44" idx="1"/>
            </p:cNvCxnSpPr>
            <p:nvPr/>
          </p:nvCxnSpPr>
          <p:spPr>
            <a:xfrm flipV="1">
              <a:off x="9982200" y="3462775"/>
              <a:ext cx="914400" cy="474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Right Arrow 46">
            <a:extLst>
              <a:ext uri="{FF2B5EF4-FFF2-40B4-BE49-F238E27FC236}">
                <a16:creationId xmlns:a16="http://schemas.microsoft.com/office/drawing/2014/main" id="{91877CC7-2FBC-67C3-E216-CF6C4A88AEAD}"/>
              </a:ext>
            </a:extLst>
          </p:cNvPr>
          <p:cNvSpPr/>
          <p:nvPr/>
        </p:nvSpPr>
        <p:spPr>
          <a:xfrm>
            <a:off x="7608467" y="1682963"/>
            <a:ext cx="2734235" cy="484632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68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50813</TotalTime>
  <Words>1372</Words>
  <Application>Microsoft Macintosh PowerPoint</Application>
  <PresentationFormat>Widescreen</PresentationFormat>
  <Paragraphs>269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Courier New</vt:lpstr>
      <vt:lpstr>System Font Regular</vt:lpstr>
      <vt:lpstr>Office Theme</vt:lpstr>
      <vt:lpstr>Deep Learning with Pytorch</vt:lpstr>
      <vt:lpstr>Outline</vt:lpstr>
      <vt:lpstr>Part 1</vt:lpstr>
      <vt:lpstr>PowerPoint Presentation</vt:lpstr>
      <vt:lpstr>Neuron</vt:lpstr>
      <vt:lpstr>Logistic Regression</vt:lpstr>
      <vt:lpstr>Neural Network</vt:lpstr>
      <vt:lpstr>Forward propagation</vt:lpstr>
      <vt:lpstr>Forward propagation – Tensor operations</vt:lpstr>
      <vt:lpstr>Activation functions</vt:lpstr>
      <vt:lpstr>Output layer: Loss and Cost function</vt:lpstr>
      <vt:lpstr>Backward propagation</vt:lpstr>
      <vt:lpstr>Manual backward propagation</vt:lpstr>
      <vt:lpstr>Terminology review</vt:lpstr>
      <vt:lpstr>PowerPoint Presentation</vt:lpstr>
      <vt:lpstr>Using Pytorch</vt:lpstr>
      <vt:lpstr>Tensors</vt:lpstr>
      <vt:lpstr>DataSet and DataLoader</vt:lpstr>
      <vt:lpstr>DataSet Class</vt:lpstr>
      <vt:lpstr>DataLoader Class</vt:lpstr>
      <vt:lpstr>How to define a nn.Module subclass</vt:lpstr>
      <vt:lpstr>Loss functions</vt:lpstr>
      <vt:lpstr>Optimizers</vt:lpstr>
      <vt:lpstr>Pytorch in Practice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Ladenheim, Scott</dc:creator>
  <cp:lastModifiedBy>Ladenheim, Scott</cp:lastModifiedBy>
  <cp:revision>194</cp:revision>
  <dcterms:created xsi:type="dcterms:W3CDTF">2023-02-17T17:55:24Z</dcterms:created>
  <dcterms:modified xsi:type="dcterms:W3CDTF">2023-03-30T20:50:01Z</dcterms:modified>
</cp:coreProperties>
</file>